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4" r:id="rId1"/>
  </p:sldMasterIdLst>
  <p:notesMasterIdLst>
    <p:notesMasterId r:id="rId92"/>
  </p:notesMasterIdLst>
  <p:handoutMasterIdLst>
    <p:handoutMasterId r:id="rId93"/>
  </p:handoutMasterIdLst>
  <p:sldIdLst>
    <p:sldId id="557" r:id="rId2"/>
    <p:sldId id="771" r:id="rId3"/>
    <p:sldId id="838" r:id="rId4"/>
    <p:sldId id="858" r:id="rId5"/>
    <p:sldId id="859" r:id="rId6"/>
    <p:sldId id="860" r:id="rId7"/>
    <p:sldId id="861" r:id="rId8"/>
    <p:sldId id="862" r:id="rId9"/>
    <p:sldId id="716" r:id="rId10"/>
    <p:sldId id="804" r:id="rId11"/>
    <p:sldId id="869" r:id="rId12"/>
    <p:sldId id="870" r:id="rId13"/>
    <p:sldId id="849" r:id="rId14"/>
    <p:sldId id="851" r:id="rId15"/>
    <p:sldId id="866" r:id="rId16"/>
    <p:sldId id="867" r:id="rId17"/>
    <p:sldId id="805" r:id="rId18"/>
    <p:sldId id="807" r:id="rId19"/>
    <p:sldId id="852" r:id="rId20"/>
    <p:sldId id="868" r:id="rId21"/>
    <p:sldId id="806" r:id="rId22"/>
    <p:sldId id="813" r:id="rId23"/>
    <p:sldId id="871" r:id="rId24"/>
    <p:sldId id="756" r:id="rId25"/>
    <p:sldId id="748" r:id="rId26"/>
    <p:sldId id="749" r:id="rId27"/>
    <p:sldId id="760" r:id="rId28"/>
    <p:sldId id="781" r:id="rId29"/>
    <p:sldId id="797" r:id="rId30"/>
    <p:sldId id="761" r:id="rId31"/>
    <p:sldId id="855" r:id="rId32"/>
    <p:sldId id="757" r:id="rId33"/>
    <p:sldId id="717" r:id="rId34"/>
    <p:sldId id="728" r:id="rId35"/>
    <p:sldId id="729" r:id="rId36"/>
    <p:sldId id="793" r:id="rId37"/>
    <p:sldId id="801" r:id="rId38"/>
    <p:sldId id="762" r:id="rId39"/>
    <p:sldId id="802" r:id="rId40"/>
    <p:sldId id="800" r:id="rId41"/>
    <p:sldId id="736" r:id="rId42"/>
    <p:sldId id="737" r:id="rId43"/>
    <p:sldId id="738" r:id="rId44"/>
    <p:sldId id="739" r:id="rId45"/>
    <p:sldId id="740" r:id="rId46"/>
    <p:sldId id="741" r:id="rId47"/>
    <p:sldId id="742" r:id="rId48"/>
    <p:sldId id="730" r:id="rId49"/>
    <p:sldId id="763" r:id="rId50"/>
    <p:sldId id="841" r:id="rId51"/>
    <p:sldId id="872" r:id="rId52"/>
    <p:sldId id="816" r:id="rId53"/>
    <p:sldId id="817" r:id="rId54"/>
    <p:sldId id="830" r:id="rId55"/>
    <p:sldId id="842" r:id="rId56"/>
    <p:sldId id="832" r:id="rId57"/>
    <p:sldId id="833" r:id="rId58"/>
    <p:sldId id="818" r:id="rId59"/>
    <p:sldId id="764" r:id="rId60"/>
    <p:sldId id="733" r:id="rId61"/>
    <p:sldId id="874" r:id="rId62"/>
    <p:sldId id="766" r:id="rId63"/>
    <p:sldId id="873" r:id="rId64"/>
    <p:sldId id="819" r:id="rId65"/>
    <p:sldId id="723" r:id="rId66"/>
    <p:sldId id="875" r:id="rId67"/>
    <p:sldId id="769" r:id="rId68"/>
    <p:sldId id="734" r:id="rId69"/>
    <p:sldId id="789" r:id="rId70"/>
    <p:sldId id="823" r:id="rId71"/>
    <p:sldId id="826" r:id="rId72"/>
    <p:sldId id="854" r:id="rId73"/>
    <p:sldId id="827" r:id="rId74"/>
    <p:sldId id="820" r:id="rId75"/>
    <p:sldId id="803" r:id="rId76"/>
    <p:sldId id="774" r:id="rId77"/>
    <p:sldId id="775" r:id="rId78"/>
    <p:sldId id="776" r:id="rId79"/>
    <p:sldId id="796" r:id="rId80"/>
    <p:sldId id="777" r:id="rId81"/>
    <p:sldId id="778" r:id="rId82"/>
    <p:sldId id="779" r:id="rId83"/>
    <p:sldId id="780" r:id="rId84"/>
    <p:sldId id="828" r:id="rId85"/>
    <p:sldId id="863" r:id="rId86"/>
    <p:sldId id="864" r:id="rId87"/>
    <p:sldId id="865" r:id="rId88"/>
    <p:sldId id="856" r:id="rId89"/>
    <p:sldId id="857" r:id="rId90"/>
    <p:sldId id="711" r:id="rId9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88B"/>
    <a:srgbClr val="496DA7"/>
    <a:srgbClr val="166824"/>
    <a:srgbClr val="606060"/>
    <a:srgbClr val="005E9E"/>
    <a:srgbClr val="700000"/>
    <a:srgbClr val="088DC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1" autoAdjust="0"/>
    <p:restoredTop sz="96433" autoAdjust="0"/>
  </p:normalViewPr>
  <p:slideViewPr>
    <p:cSldViewPr>
      <p:cViewPr varScale="1">
        <p:scale>
          <a:sx n="106" d="100"/>
          <a:sy n="106" d="100"/>
        </p:scale>
        <p:origin x="1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5451AC-DE3A-417C-9BDA-2C641E691932}" type="doc">
      <dgm:prSet loTypeId="urn:microsoft.com/office/officeart/2005/8/layout/vProcess5" loCatId="process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38DCF83C-086C-4EB0-BC48-88D20A1E2C48}">
      <dgm:prSet custT="1"/>
      <dgm:spPr/>
      <dgm:t>
        <a:bodyPr/>
        <a:lstStyle/>
        <a:p>
          <a:pPr rtl="0"/>
          <a:r>
            <a:rPr lang="ru-RU" sz="2200" b="0" dirty="0" smtClean="0">
              <a:latin typeface="Garamond" panose="02020404030301010803" pitchFamily="18" charset="0"/>
            </a:rPr>
            <a:t>Проверить готовность учебных кабинетов</a:t>
          </a:r>
          <a:endParaRPr lang="ru-RU" sz="2200" b="0" dirty="0">
            <a:latin typeface="Garamond" panose="02020404030301010803" pitchFamily="18" charset="0"/>
          </a:endParaRPr>
        </a:p>
      </dgm:t>
    </dgm:pt>
    <dgm:pt modelId="{7E3A0BE6-9E2A-4C49-B064-A96DFAC3C736}" type="parTrans" cxnId="{961C0136-7F46-414B-9A0C-7E45437C063F}">
      <dgm:prSet/>
      <dgm:spPr/>
      <dgm:t>
        <a:bodyPr/>
        <a:lstStyle/>
        <a:p>
          <a:endParaRPr lang="ru-RU"/>
        </a:p>
      </dgm:t>
    </dgm:pt>
    <dgm:pt modelId="{8771F760-6235-4ED6-9449-A1D8E0E70B59}" type="sibTrans" cxnId="{961C0136-7F46-414B-9A0C-7E45437C063F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FF24C4D-B127-453B-8775-9BB95D74F090}">
      <dgm:prSet custT="1"/>
      <dgm:spPr/>
      <dgm:t>
        <a:bodyPr/>
        <a:lstStyle/>
        <a:p>
          <a:pPr rtl="0"/>
          <a:r>
            <a:rPr lang="ru-RU" sz="2200" b="0" dirty="0" smtClean="0">
              <a:latin typeface="Garamond" panose="02020404030301010803" pitchFamily="18" charset="0"/>
            </a:rPr>
            <a:t>Дать указания техническому специалисту получить темы сочинения (не позднее, чем за 15 минут) и тиражировать тексты изложения</a:t>
          </a:r>
          <a:endParaRPr lang="ru-RU" sz="2200" b="0" dirty="0">
            <a:latin typeface="Garamond" panose="02020404030301010803" pitchFamily="18" charset="0"/>
          </a:endParaRPr>
        </a:p>
      </dgm:t>
    </dgm:pt>
    <dgm:pt modelId="{47FEDEFA-C980-4FA1-A7AF-2742EC46F29C}" type="parTrans" cxnId="{B881E501-57A9-4A98-959B-744B1915607E}">
      <dgm:prSet/>
      <dgm:spPr/>
      <dgm:t>
        <a:bodyPr/>
        <a:lstStyle/>
        <a:p>
          <a:endParaRPr lang="ru-RU"/>
        </a:p>
      </dgm:t>
    </dgm:pt>
    <dgm:pt modelId="{3BC65DF0-3F07-428E-9C36-8B2BEF0CBC56}" type="sibTrans" cxnId="{B881E501-57A9-4A98-959B-744B1915607E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B51D2F9-F287-4A1D-8780-70C0F13015AB}">
      <dgm:prSet custT="1"/>
      <dgm:spPr/>
      <dgm:t>
        <a:bodyPr/>
        <a:lstStyle/>
        <a:p>
          <a:pPr rtl="0"/>
          <a:r>
            <a:rPr lang="ru-RU" sz="2200" b="0" dirty="0" smtClean="0">
              <a:latin typeface="Garamond" panose="02020404030301010803" pitchFamily="18" charset="0"/>
            </a:rPr>
            <a:t>Распределить комплекты бланков для аудиторий проведения</a:t>
          </a:r>
          <a:endParaRPr lang="ru-RU" sz="2200" b="0" dirty="0">
            <a:latin typeface="Garamond" panose="02020404030301010803" pitchFamily="18" charset="0"/>
          </a:endParaRPr>
        </a:p>
      </dgm:t>
    </dgm:pt>
    <dgm:pt modelId="{2E20D2A7-A7B8-47D5-B548-9FFAD197D951}" type="parTrans" cxnId="{CA53B7DA-64FA-46F9-A6A8-03B0C13DD770}">
      <dgm:prSet/>
      <dgm:spPr/>
      <dgm:t>
        <a:bodyPr/>
        <a:lstStyle/>
        <a:p>
          <a:endParaRPr lang="ru-RU"/>
        </a:p>
      </dgm:t>
    </dgm:pt>
    <dgm:pt modelId="{4D23C0C1-2106-4752-87C5-FF3ED49FC5D1}" type="sibTrans" cxnId="{CA53B7DA-64FA-46F9-A6A8-03B0C13DD770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0681B9A-ED9E-40CD-92AC-8C6F86DDD590}">
      <dgm:prSet custT="1"/>
      <dgm:spPr/>
      <dgm:t>
        <a:bodyPr/>
        <a:lstStyle/>
        <a:p>
          <a:pPr rtl="0"/>
          <a:r>
            <a:rPr lang="ru-RU" sz="2200" b="0" dirty="0" smtClean="0">
              <a:latin typeface="Garamond" panose="02020404030301010803" pitchFamily="18" charset="0"/>
            </a:rPr>
            <a:t>Выдать члену комиссии бланки и темы сочинения /текст изложения (не позднее, чем в 10.00) </a:t>
          </a:r>
          <a:endParaRPr lang="ru-RU" sz="2200" b="0" dirty="0">
            <a:latin typeface="Garamond" panose="02020404030301010803" pitchFamily="18" charset="0"/>
          </a:endParaRPr>
        </a:p>
      </dgm:t>
    </dgm:pt>
    <dgm:pt modelId="{8F55C3E5-258A-4387-8D50-9F14FBCA1F61}" type="parTrans" cxnId="{46BF2EB8-06B7-4390-8C96-09F446C27BA2}">
      <dgm:prSet/>
      <dgm:spPr/>
      <dgm:t>
        <a:bodyPr/>
        <a:lstStyle/>
        <a:p>
          <a:endParaRPr lang="ru-RU"/>
        </a:p>
      </dgm:t>
    </dgm:pt>
    <dgm:pt modelId="{50467003-BC50-4FD0-84CF-686B2F7B719D}" type="sibTrans" cxnId="{46BF2EB8-06B7-4390-8C96-09F446C27BA2}">
      <dgm:prSet/>
      <dgm:spPr/>
      <dgm:t>
        <a:bodyPr/>
        <a:lstStyle/>
        <a:p>
          <a:endParaRPr lang="ru-RU"/>
        </a:p>
      </dgm:t>
    </dgm:pt>
    <dgm:pt modelId="{D0E121A2-F376-4C66-80AC-D7A897ABB7B5}" type="pres">
      <dgm:prSet presAssocID="{4A5451AC-DE3A-417C-9BDA-2C641E69193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DB67CA-7385-4C28-902D-14E6037B0210}" type="pres">
      <dgm:prSet presAssocID="{4A5451AC-DE3A-417C-9BDA-2C641E691932}" presName="dummyMaxCanvas" presStyleCnt="0">
        <dgm:presLayoutVars/>
      </dgm:prSet>
      <dgm:spPr/>
    </dgm:pt>
    <dgm:pt modelId="{9423F27D-D870-4BF2-9480-E4C2918021F5}" type="pres">
      <dgm:prSet presAssocID="{4A5451AC-DE3A-417C-9BDA-2C641E69193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C9A99-00DE-499B-8D70-FD04FC4645FC}" type="pres">
      <dgm:prSet presAssocID="{4A5451AC-DE3A-417C-9BDA-2C641E691932}" presName="FourNodes_2" presStyleLbl="node1" presStyleIdx="1" presStyleCnt="4" custScaleX="103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C6A89-C143-4DE6-A034-E50528B2F51E}" type="pres">
      <dgm:prSet presAssocID="{4A5451AC-DE3A-417C-9BDA-2C641E69193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55EBD-36A6-4D3E-BA52-CD3454D9DB7C}" type="pres">
      <dgm:prSet presAssocID="{4A5451AC-DE3A-417C-9BDA-2C641E69193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6789B-3188-4390-9D3E-62E489AFA55B}" type="pres">
      <dgm:prSet presAssocID="{4A5451AC-DE3A-417C-9BDA-2C641E691932}" presName="FourConn_1-2" presStyleLbl="fgAccFollowNode1" presStyleIdx="0" presStyleCnt="3" custLinFactNeighborX="12682" custLinFactNeighborY="-7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DCA1E-C2A7-4A14-97EE-CC083BC98518}" type="pres">
      <dgm:prSet presAssocID="{4A5451AC-DE3A-417C-9BDA-2C641E69193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964ED-1819-496E-BC0A-D020FF35BDDA}" type="pres">
      <dgm:prSet presAssocID="{4A5451AC-DE3A-417C-9BDA-2C641E69193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F11A3-73A1-4A91-A45F-8BBF3E412B1D}" type="pres">
      <dgm:prSet presAssocID="{4A5451AC-DE3A-417C-9BDA-2C641E69193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BF41E-B986-48DA-A64E-C636047746CF}" type="pres">
      <dgm:prSet presAssocID="{4A5451AC-DE3A-417C-9BDA-2C641E69193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6737F-9813-412D-B008-FD501B6C0592}" type="pres">
      <dgm:prSet presAssocID="{4A5451AC-DE3A-417C-9BDA-2C641E69193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DE92A-FB92-4307-9FD7-0B1764110D2E}" type="pres">
      <dgm:prSet presAssocID="{4A5451AC-DE3A-417C-9BDA-2C641E69193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C10D6A-5776-42F7-8967-12BC2F33638F}" type="presOf" srcId="{4D23C0C1-2106-4752-87C5-FF3ED49FC5D1}" destId="{B62964ED-1819-496E-BC0A-D020FF35BDDA}" srcOrd="0" destOrd="0" presId="urn:microsoft.com/office/officeart/2005/8/layout/vProcess5"/>
    <dgm:cxn modelId="{B881E501-57A9-4A98-959B-744B1915607E}" srcId="{4A5451AC-DE3A-417C-9BDA-2C641E691932}" destId="{4FF24C4D-B127-453B-8775-9BB95D74F090}" srcOrd="1" destOrd="0" parTransId="{47FEDEFA-C980-4FA1-A7AF-2742EC46F29C}" sibTransId="{3BC65DF0-3F07-428E-9C36-8B2BEF0CBC56}"/>
    <dgm:cxn modelId="{E824D72B-C951-4F85-9C60-5F9DEECDF415}" type="presOf" srcId="{8771F760-6235-4ED6-9449-A1D8E0E70B59}" destId="{2356789B-3188-4390-9D3E-62E489AFA55B}" srcOrd="0" destOrd="0" presId="urn:microsoft.com/office/officeart/2005/8/layout/vProcess5"/>
    <dgm:cxn modelId="{54C7B4F6-035F-480E-AF1B-D1DF65F23773}" type="presOf" srcId="{4A5451AC-DE3A-417C-9BDA-2C641E691932}" destId="{D0E121A2-F376-4C66-80AC-D7A897ABB7B5}" srcOrd="0" destOrd="0" presId="urn:microsoft.com/office/officeart/2005/8/layout/vProcess5"/>
    <dgm:cxn modelId="{60124BFF-FEEA-4E3C-8E8C-036C584F0BFF}" type="presOf" srcId="{4FF24C4D-B127-453B-8775-9BB95D74F090}" destId="{68FC9A99-00DE-499B-8D70-FD04FC4645FC}" srcOrd="0" destOrd="0" presId="urn:microsoft.com/office/officeart/2005/8/layout/vProcess5"/>
    <dgm:cxn modelId="{283818CC-A92C-46E3-9007-9DAB4227CEBC}" type="presOf" srcId="{CB51D2F9-F287-4A1D-8780-70C0F13015AB}" destId="{C18C6A89-C143-4DE6-A034-E50528B2F51E}" srcOrd="0" destOrd="0" presId="urn:microsoft.com/office/officeart/2005/8/layout/vProcess5"/>
    <dgm:cxn modelId="{BD765016-74E2-49A9-95EA-66F6A4B29538}" type="presOf" srcId="{38DCF83C-086C-4EB0-BC48-88D20A1E2C48}" destId="{9423F27D-D870-4BF2-9480-E4C2918021F5}" srcOrd="0" destOrd="0" presId="urn:microsoft.com/office/officeart/2005/8/layout/vProcess5"/>
    <dgm:cxn modelId="{C54C507D-54BA-4D00-9435-A2BC7F20A67B}" type="presOf" srcId="{C0681B9A-ED9E-40CD-92AC-8C6F86DDD590}" destId="{CBDDE92A-FB92-4307-9FD7-0B1764110D2E}" srcOrd="1" destOrd="0" presId="urn:microsoft.com/office/officeart/2005/8/layout/vProcess5"/>
    <dgm:cxn modelId="{DC52E269-8FDC-4731-BDDE-9E6DD815E8BF}" type="presOf" srcId="{38DCF83C-086C-4EB0-BC48-88D20A1E2C48}" destId="{F8CF11A3-73A1-4A91-A45F-8BBF3E412B1D}" srcOrd="1" destOrd="0" presId="urn:microsoft.com/office/officeart/2005/8/layout/vProcess5"/>
    <dgm:cxn modelId="{CA53B7DA-64FA-46F9-A6A8-03B0C13DD770}" srcId="{4A5451AC-DE3A-417C-9BDA-2C641E691932}" destId="{CB51D2F9-F287-4A1D-8780-70C0F13015AB}" srcOrd="2" destOrd="0" parTransId="{2E20D2A7-A7B8-47D5-B548-9FFAD197D951}" sibTransId="{4D23C0C1-2106-4752-87C5-FF3ED49FC5D1}"/>
    <dgm:cxn modelId="{31E3936F-46AA-4DA6-9D7B-02422CDC2571}" type="presOf" srcId="{3BC65DF0-3F07-428E-9C36-8B2BEF0CBC56}" destId="{501DCA1E-C2A7-4A14-97EE-CC083BC98518}" srcOrd="0" destOrd="0" presId="urn:microsoft.com/office/officeart/2005/8/layout/vProcess5"/>
    <dgm:cxn modelId="{C1D9484F-2EFB-4047-925D-129D17261EB7}" type="presOf" srcId="{4FF24C4D-B127-453B-8775-9BB95D74F090}" destId="{54DBF41E-B986-48DA-A64E-C636047746CF}" srcOrd="1" destOrd="0" presId="urn:microsoft.com/office/officeart/2005/8/layout/vProcess5"/>
    <dgm:cxn modelId="{46BF2EB8-06B7-4390-8C96-09F446C27BA2}" srcId="{4A5451AC-DE3A-417C-9BDA-2C641E691932}" destId="{C0681B9A-ED9E-40CD-92AC-8C6F86DDD590}" srcOrd="3" destOrd="0" parTransId="{8F55C3E5-258A-4387-8D50-9F14FBCA1F61}" sibTransId="{50467003-BC50-4FD0-84CF-686B2F7B719D}"/>
    <dgm:cxn modelId="{961C0136-7F46-414B-9A0C-7E45437C063F}" srcId="{4A5451AC-DE3A-417C-9BDA-2C641E691932}" destId="{38DCF83C-086C-4EB0-BC48-88D20A1E2C48}" srcOrd="0" destOrd="0" parTransId="{7E3A0BE6-9E2A-4C49-B064-A96DFAC3C736}" sibTransId="{8771F760-6235-4ED6-9449-A1D8E0E70B59}"/>
    <dgm:cxn modelId="{C5A97004-9244-469F-82B9-2E5ACB79207D}" type="presOf" srcId="{CB51D2F9-F287-4A1D-8780-70C0F13015AB}" destId="{4FD6737F-9813-412D-B008-FD501B6C0592}" srcOrd="1" destOrd="0" presId="urn:microsoft.com/office/officeart/2005/8/layout/vProcess5"/>
    <dgm:cxn modelId="{693C3465-80FB-44FB-A4AF-90095BA4AAEB}" type="presOf" srcId="{C0681B9A-ED9E-40CD-92AC-8C6F86DDD590}" destId="{59655EBD-36A6-4D3E-BA52-CD3454D9DB7C}" srcOrd="0" destOrd="0" presId="urn:microsoft.com/office/officeart/2005/8/layout/vProcess5"/>
    <dgm:cxn modelId="{FA89BECE-F85E-449A-A5BC-8A867A341AD1}" type="presParOf" srcId="{D0E121A2-F376-4C66-80AC-D7A897ABB7B5}" destId="{1DDB67CA-7385-4C28-902D-14E6037B0210}" srcOrd="0" destOrd="0" presId="urn:microsoft.com/office/officeart/2005/8/layout/vProcess5"/>
    <dgm:cxn modelId="{52915311-A55A-4641-81B8-D5566D55D658}" type="presParOf" srcId="{D0E121A2-F376-4C66-80AC-D7A897ABB7B5}" destId="{9423F27D-D870-4BF2-9480-E4C2918021F5}" srcOrd="1" destOrd="0" presId="urn:microsoft.com/office/officeart/2005/8/layout/vProcess5"/>
    <dgm:cxn modelId="{B376891C-6A00-48BA-B936-28C36CC6C508}" type="presParOf" srcId="{D0E121A2-F376-4C66-80AC-D7A897ABB7B5}" destId="{68FC9A99-00DE-499B-8D70-FD04FC4645FC}" srcOrd="2" destOrd="0" presId="urn:microsoft.com/office/officeart/2005/8/layout/vProcess5"/>
    <dgm:cxn modelId="{B91E3866-D83D-4CF0-A8EB-F891831C6A51}" type="presParOf" srcId="{D0E121A2-F376-4C66-80AC-D7A897ABB7B5}" destId="{C18C6A89-C143-4DE6-A034-E50528B2F51E}" srcOrd="3" destOrd="0" presId="urn:microsoft.com/office/officeart/2005/8/layout/vProcess5"/>
    <dgm:cxn modelId="{E3DE7628-67AC-4F57-92E9-2516ACCEFBA3}" type="presParOf" srcId="{D0E121A2-F376-4C66-80AC-D7A897ABB7B5}" destId="{59655EBD-36A6-4D3E-BA52-CD3454D9DB7C}" srcOrd="4" destOrd="0" presId="urn:microsoft.com/office/officeart/2005/8/layout/vProcess5"/>
    <dgm:cxn modelId="{07F5A0F7-A3E3-42C7-907D-38D3E8C2EA28}" type="presParOf" srcId="{D0E121A2-F376-4C66-80AC-D7A897ABB7B5}" destId="{2356789B-3188-4390-9D3E-62E489AFA55B}" srcOrd="5" destOrd="0" presId="urn:microsoft.com/office/officeart/2005/8/layout/vProcess5"/>
    <dgm:cxn modelId="{49A1CB4E-F33D-43E6-A736-5B5BD587BD77}" type="presParOf" srcId="{D0E121A2-F376-4C66-80AC-D7A897ABB7B5}" destId="{501DCA1E-C2A7-4A14-97EE-CC083BC98518}" srcOrd="6" destOrd="0" presId="urn:microsoft.com/office/officeart/2005/8/layout/vProcess5"/>
    <dgm:cxn modelId="{294FD0E5-3DD7-4812-A189-AAF7075BB524}" type="presParOf" srcId="{D0E121A2-F376-4C66-80AC-D7A897ABB7B5}" destId="{B62964ED-1819-496E-BC0A-D020FF35BDDA}" srcOrd="7" destOrd="0" presId="urn:microsoft.com/office/officeart/2005/8/layout/vProcess5"/>
    <dgm:cxn modelId="{3B33A088-D411-4FF6-B1D8-E84EAE96FC52}" type="presParOf" srcId="{D0E121A2-F376-4C66-80AC-D7A897ABB7B5}" destId="{F8CF11A3-73A1-4A91-A45F-8BBF3E412B1D}" srcOrd="8" destOrd="0" presId="urn:microsoft.com/office/officeart/2005/8/layout/vProcess5"/>
    <dgm:cxn modelId="{0EF267CC-AF43-46CE-AFD6-B41EACB4A7E3}" type="presParOf" srcId="{D0E121A2-F376-4C66-80AC-D7A897ABB7B5}" destId="{54DBF41E-B986-48DA-A64E-C636047746CF}" srcOrd="9" destOrd="0" presId="urn:microsoft.com/office/officeart/2005/8/layout/vProcess5"/>
    <dgm:cxn modelId="{B50EE6FD-3D99-4EF6-85EA-B3DD8CBE17B8}" type="presParOf" srcId="{D0E121A2-F376-4C66-80AC-D7A897ABB7B5}" destId="{4FD6737F-9813-412D-B008-FD501B6C0592}" srcOrd="10" destOrd="0" presId="urn:microsoft.com/office/officeart/2005/8/layout/vProcess5"/>
    <dgm:cxn modelId="{7EB5E120-D3EB-4BFD-8EB4-B7D7241815D5}" type="presParOf" srcId="{D0E121A2-F376-4C66-80AC-D7A897ABB7B5}" destId="{CBDDE92A-FB92-4307-9FD7-0B1764110D2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B25F252-2912-43CB-93FE-E9FDF91A20F5}" type="doc">
      <dgm:prSet loTypeId="urn:microsoft.com/office/officeart/2005/8/layout/hProcess9" loCatId="process" qsTypeId="urn:microsoft.com/office/officeart/2005/8/quickstyle/simple1#4" qsCatId="simple" csTypeId="urn:microsoft.com/office/officeart/2005/8/colors/accent1_2#4" csCatId="accent1" phldr="1"/>
      <dgm:spPr/>
    </dgm:pt>
    <dgm:pt modelId="{2DB272C3-445C-4C25-ACC1-93501D99E5AE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Принимает у ответственного бланки регистрации и бланки записи для копирования </a:t>
          </a:r>
          <a:endParaRPr lang="ru-RU" sz="2000" dirty="0">
            <a:latin typeface="Garamond" panose="02020404030301010803" pitchFamily="18" charset="0"/>
          </a:endParaRPr>
        </a:p>
      </dgm:t>
    </dgm:pt>
    <dgm:pt modelId="{1D0CB8EA-0119-41E0-92BE-7E76D7E2475E}" type="parTrans" cxnId="{5734EE88-85CE-4FB4-8152-DFF6DDF8F480}">
      <dgm:prSet/>
      <dgm:spPr/>
      <dgm:t>
        <a:bodyPr/>
        <a:lstStyle/>
        <a:p>
          <a:endParaRPr lang="ru-RU"/>
        </a:p>
      </dgm:t>
    </dgm:pt>
    <dgm:pt modelId="{A52EC624-9651-4CB2-917D-CE3F467E121D}" type="sibTrans" cxnId="{5734EE88-85CE-4FB4-8152-DFF6DDF8F480}">
      <dgm:prSet/>
      <dgm:spPr/>
      <dgm:t>
        <a:bodyPr/>
        <a:lstStyle/>
        <a:p>
          <a:endParaRPr lang="ru-RU"/>
        </a:p>
      </dgm:t>
    </dgm:pt>
    <dgm:pt modelId="{D882E575-6770-465A-998C-F8719173B6C3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Производит копирование бланков регистрации и бланков записи</a:t>
          </a:r>
        </a:p>
        <a:p>
          <a:r>
            <a:rPr lang="ru-RU" sz="2000" dirty="0" smtClean="0">
              <a:latin typeface="Garamond" panose="02020404030301010803" pitchFamily="18" charset="0"/>
            </a:rPr>
            <a:t>(кроме бланков удаленных участников и не закончивших по уважительной причине</a:t>
          </a:r>
          <a:r>
            <a:rPr lang="ru-RU" sz="1800" dirty="0" smtClean="0"/>
            <a:t>)</a:t>
          </a:r>
          <a:endParaRPr lang="ru-RU" sz="1800" dirty="0"/>
        </a:p>
      </dgm:t>
    </dgm:pt>
    <dgm:pt modelId="{80D2F200-D700-422C-BC68-F4F9A82CAAF0}" type="parTrans" cxnId="{F560C2FB-5B64-4786-810F-0A0A239BD0B7}">
      <dgm:prSet/>
      <dgm:spPr/>
      <dgm:t>
        <a:bodyPr/>
        <a:lstStyle/>
        <a:p>
          <a:endParaRPr lang="ru-RU"/>
        </a:p>
      </dgm:t>
    </dgm:pt>
    <dgm:pt modelId="{B9B05431-E311-47DC-BC4B-7E1CDAAFD6C5}" type="sibTrans" cxnId="{F560C2FB-5B64-4786-810F-0A0A239BD0B7}">
      <dgm:prSet/>
      <dgm:spPr/>
      <dgm:t>
        <a:bodyPr/>
        <a:lstStyle/>
        <a:p>
          <a:endParaRPr lang="ru-RU"/>
        </a:p>
      </dgm:t>
    </dgm:pt>
    <dgm:pt modelId="{C39E6ABC-4EAA-4CD6-BA33-55486546061A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После копирования передает оригиналы бланков регистрации и бланков ответов, а также копии бланков ответственному </a:t>
          </a:r>
          <a:endParaRPr lang="ru-RU" sz="2000" dirty="0">
            <a:latin typeface="Garamond" panose="02020404030301010803" pitchFamily="18" charset="0"/>
          </a:endParaRPr>
        </a:p>
      </dgm:t>
    </dgm:pt>
    <dgm:pt modelId="{605296E9-3BBF-4041-8250-F254E6A66017}" type="parTrans" cxnId="{4BFEE7DA-81CA-43A5-823D-1EA0C6FF0E4D}">
      <dgm:prSet/>
      <dgm:spPr/>
      <dgm:t>
        <a:bodyPr/>
        <a:lstStyle/>
        <a:p>
          <a:endParaRPr lang="ru-RU"/>
        </a:p>
      </dgm:t>
    </dgm:pt>
    <dgm:pt modelId="{77B07D5A-ABD2-4D0A-A21B-64EFD3A95CC7}" type="sibTrans" cxnId="{4BFEE7DA-81CA-43A5-823D-1EA0C6FF0E4D}">
      <dgm:prSet/>
      <dgm:spPr/>
      <dgm:t>
        <a:bodyPr/>
        <a:lstStyle/>
        <a:p>
          <a:endParaRPr lang="ru-RU"/>
        </a:p>
      </dgm:t>
    </dgm:pt>
    <dgm:pt modelId="{D1D7CBC5-0926-4815-BC34-0148A68C5ECA}" type="pres">
      <dgm:prSet presAssocID="{FB25F252-2912-43CB-93FE-E9FDF91A20F5}" presName="CompostProcess" presStyleCnt="0">
        <dgm:presLayoutVars>
          <dgm:dir/>
          <dgm:resizeHandles val="exact"/>
        </dgm:presLayoutVars>
      </dgm:prSet>
      <dgm:spPr/>
    </dgm:pt>
    <dgm:pt modelId="{53E5F6DF-54F0-44BE-A645-A7C81EAD4DD0}" type="pres">
      <dgm:prSet presAssocID="{FB25F252-2912-43CB-93FE-E9FDF91A20F5}" presName="arrow" presStyleLbl="bgShp" presStyleIdx="0" presStyleCnt="1"/>
      <dgm:spPr/>
    </dgm:pt>
    <dgm:pt modelId="{6AEA1DA4-FDC3-4029-BC89-B3235CE83EE2}" type="pres">
      <dgm:prSet presAssocID="{FB25F252-2912-43CB-93FE-E9FDF91A20F5}" presName="linearProcess" presStyleCnt="0"/>
      <dgm:spPr/>
    </dgm:pt>
    <dgm:pt modelId="{5AF06EFC-C78D-436E-86BA-3F3FFC9BF7BF}" type="pres">
      <dgm:prSet presAssocID="{2DB272C3-445C-4C25-ACC1-93501D99E5AE}" presName="textNode" presStyleLbl="node1" presStyleIdx="0" presStyleCnt="3" custScaleX="106913" custScaleY="237514" custLinFactNeighborX="2927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2ED92-1F4E-48B1-9E3B-59D3F7D9022B}" type="pres">
      <dgm:prSet presAssocID="{A52EC624-9651-4CB2-917D-CE3F467E121D}" presName="sibTrans" presStyleCnt="0"/>
      <dgm:spPr/>
    </dgm:pt>
    <dgm:pt modelId="{B7249078-D660-46F4-B0B4-C57589B1B399}" type="pres">
      <dgm:prSet presAssocID="{D882E575-6770-465A-998C-F8719173B6C3}" presName="textNode" presStyleLbl="node1" presStyleIdx="1" presStyleCnt="3" custScaleY="237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360A8-A075-46F6-9EFE-1F98FFBB88D6}" type="pres">
      <dgm:prSet presAssocID="{B9B05431-E311-47DC-BC4B-7E1CDAAFD6C5}" presName="sibTrans" presStyleCnt="0"/>
      <dgm:spPr/>
    </dgm:pt>
    <dgm:pt modelId="{8CA28A2A-D5EB-4894-B108-F1E8DCFDF20D}" type="pres">
      <dgm:prSet presAssocID="{C39E6ABC-4EAA-4CD6-BA33-55486546061A}" presName="textNode" presStyleLbl="node1" presStyleIdx="2" presStyleCnt="3" custScaleY="237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8920FF-9C2B-4559-92CF-F4BA46379DC8}" type="presOf" srcId="{D882E575-6770-465A-998C-F8719173B6C3}" destId="{B7249078-D660-46F4-B0B4-C57589B1B399}" srcOrd="0" destOrd="0" presId="urn:microsoft.com/office/officeart/2005/8/layout/hProcess9"/>
    <dgm:cxn modelId="{BBB90F5E-4BB2-4262-884C-2F4990F04F07}" type="presOf" srcId="{2DB272C3-445C-4C25-ACC1-93501D99E5AE}" destId="{5AF06EFC-C78D-436E-86BA-3F3FFC9BF7BF}" srcOrd="0" destOrd="0" presId="urn:microsoft.com/office/officeart/2005/8/layout/hProcess9"/>
    <dgm:cxn modelId="{9C7D0927-308E-48AD-956C-04DC88B7A4A5}" type="presOf" srcId="{FB25F252-2912-43CB-93FE-E9FDF91A20F5}" destId="{D1D7CBC5-0926-4815-BC34-0148A68C5ECA}" srcOrd="0" destOrd="0" presId="urn:microsoft.com/office/officeart/2005/8/layout/hProcess9"/>
    <dgm:cxn modelId="{4BFEE7DA-81CA-43A5-823D-1EA0C6FF0E4D}" srcId="{FB25F252-2912-43CB-93FE-E9FDF91A20F5}" destId="{C39E6ABC-4EAA-4CD6-BA33-55486546061A}" srcOrd="2" destOrd="0" parTransId="{605296E9-3BBF-4041-8250-F254E6A66017}" sibTransId="{77B07D5A-ABD2-4D0A-A21B-64EFD3A95CC7}"/>
    <dgm:cxn modelId="{5734EE88-85CE-4FB4-8152-DFF6DDF8F480}" srcId="{FB25F252-2912-43CB-93FE-E9FDF91A20F5}" destId="{2DB272C3-445C-4C25-ACC1-93501D99E5AE}" srcOrd="0" destOrd="0" parTransId="{1D0CB8EA-0119-41E0-92BE-7E76D7E2475E}" sibTransId="{A52EC624-9651-4CB2-917D-CE3F467E121D}"/>
    <dgm:cxn modelId="{0A54D8A4-FD62-4A61-AFED-2CA64A0E46ED}" type="presOf" srcId="{C39E6ABC-4EAA-4CD6-BA33-55486546061A}" destId="{8CA28A2A-D5EB-4894-B108-F1E8DCFDF20D}" srcOrd="0" destOrd="0" presId="urn:microsoft.com/office/officeart/2005/8/layout/hProcess9"/>
    <dgm:cxn modelId="{F560C2FB-5B64-4786-810F-0A0A239BD0B7}" srcId="{FB25F252-2912-43CB-93FE-E9FDF91A20F5}" destId="{D882E575-6770-465A-998C-F8719173B6C3}" srcOrd="1" destOrd="0" parTransId="{80D2F200-D700-422C-BC68-F4F9A82CAAF0}" sibTransId="{B9B05431-E311-47DC-BC4B-7E1CDAAFD6C5}"/>
    <dgm:cxn modelId="{98B4EC1F-064F-4F08-AFC3-295C4D9A9D1A}" type="presParOf" srcId="{D1D7CBC5-0926-4815-BC34-0148A68C5ECA}" destId="{53E5F6DF-54F0-44BE-A645-A7C81EAD4DD0}" srcOrd="0" destOrd="0" presId="urn:microsoft.com/office/officeart/2005/8/layout/hProcess9"/>
    <dgm:cxn modelId="{BFE4FB54-4E78-4AB2-A400-ACDE10A94D29}" type="presParOf" srcId="{D1D7CBC5-0926-4815-BC34-0148A68C5ECA}" destId="{6AEA1DA4-FDC3-4029-BC89-B3235CE83EE2}" srcOrd="1" destOrd="0" presId="urn:microsoft.com/office/officeart/2005/8/layout/hProcess9"/>
    <dgm:cxn modelId="{947C6888-F404-4BDC-A5F9-C0CE1DAF0902}" type="presParOf" srcId="{6AEA1DA4-FDC3-4029-BC89-B3235CE83EE2}" destId="{5AF06EFC-C78D-436E-86BA-3F3FFC9BF7BF}" srcOrd="0" destOrd="0" presId="urn:microsoft.com/office/officeart/2005/8/layout/hProcess9"/>
    <dgm:cxn modelId="{ED901488-A367-42BA-AED0-DE8439643314}" type="presParOf" srcId="{6AEA1DA4-FDC3-4029-BC89-B3235CE83EE2}" destId="{4B32ED92-1F4E-48B1-9E3B-59D3F7D9022B}" srcOrd="1" destOrd="0" presId="urn:microsoft.com/office/officeart/2005/8/layout/hProcess9"/>
    <dgm:cxn modelId="{6432B8E4-3BD1-4BC4-8FAB-35CB7791A164}" type="presParOf" srcId="{6AEA1DA4-FDC3-4029-BC89-B3235CE83EE2}" destId="{B7249078-D660-46F4-B0B4-C57589B1B399}" srcOrd="2" destOrd="0" presId="urn:microsoft.com/office/officeart/2005/8/layout/hProcess9"/>
    <dgm:cxn modelId="{CA166874-5BB4-4370-A78C-6D47DFA25669}" type="presParOf" srcId="{6AEA1DA4-FDC3-4029-BC89-B3235CE83EE2}" destId="{B73360A8-A075-46F6-9EFE-1F98FFBB88D6}" srcOrd="3" destOrd="0" presId="urn:microsoft.com/office/officeart/2005/8/layout/hProcess9"/>
    <dgm:cxn modelId="{FC773C4D-1E2E-4796-80DF-54A94D52FC26}" type="presParOf" srcId="{6AEA1DA4-FDC3-4029-BC89-B3235CE83EE2}" destId="{8CA28A2A-D5EB-4894-B108-F1E8DCFDF2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B25F252-2912-43CB-93FE-E9FDF91A20F5}" type="doc">
      <dgm:prSet loTypeId="urn:microsoft.com/office/officeart/2005/8/layout/hProcess9" loCatId="process" qsTypeId="urn:microsoft.com/office/officeart/2005/8/quickstyle/simple1#4" qsCatId="simple" csTypeId="urn:microsoft.com/office/officeart/2005/8/colors/accent1_2#4" csCatId="accent1" phldr="1"/>
      <dgm:spPr/>
    </dgm:pt>
    <dgm:pt modelId="{2DB272C3-445C-4C25-ACC1-93501D99E5AE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Осуществляют проверку итоговых сочинений (изложений) участников и их оценивание в соответствии с критериями оценивания. </a:t>
          </a:r>
          <a:endParaRPr lang="ru-RU" sz="2000" dirty="0">
            <a:latin typeface="Garamond" panose="02020404030301010803" pitchFamily="18" charset="0"/>
          </a:endParaRPr>
        </a:p>
      </dgm:t>
    </dgm:pt>
    <dgm:pt modelId="{1D0CB8EA-0119-41E0-92BE-7E76D7E2475E}" type="parTrans" cxnId="{5734EE88-85CE-4FB4-8152-DFF6DDF8F480}">
      <dgm:prSet/>
      <dgm:spPr/>
      <dgm:t>
        <a:bodyPr/>
        <a:lstStyle/>
        <a:p>
          <a:endParaRPr lang="ru-RU"/>
        </a:p>
      </dgm:t>
    </dgm:pt>
    <dgm:pt modelId="{A52EC624-9651-4CB2-917D-CE3F467E121D}" type="sibTrans" cxnId="{5734EE88-85CE-4FB4-8152-DFF6DDF8F480}">
      <dgm:prSet/>
      <dgm:spPr/>
      <dgm:t>
        <a:bodyPr/>
        <a:lstStyle/>
        <a:p>
          <a:endParaRPr lang="ru-RU"/>
        </a:p>
      </dgm:t>
    </dgm:pt>
    <dgm:pt modelId="{D882E575-6770-465A-998C-F8719173B6C3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Результаты проверки итоговых сочинений (изложений) и оценка вносятся в копию бланка регистрации и форму ИС-6.</a:t>
          </a:r>
          <a:endParaRPr lang="ru-RU" sz="2000" dirty="0">
            <a:latin typeface="Garamond" panose="02020404030301010803" pitchFamily="18" charset="0"/>
          </a:endParaRPr>
        </a:p>
      </dgm:t>
    </dgm:pt>
    <dgm:pt modelId="{80D2F200-D700-422C-BC68-F4F9A82CAAF0}" type="parTrans" cxnId="{F560C2FB-5B64-4786-810F-0A0A239BD0B7}">
      <dgm:prSet/>
      <dgm:spPr/>
      <dgm:t>
        <a:bodyPr/>
        <a:lstStyle/>
        <a:p>
          <a:endParaRPr lang="ru-RU"/>
        </a:p>
      </dgm:t>
    </dgm:pt>
    <dgm:pt modelId="{B9B05431-E311-47DC-BC4B-7E1CDAAFD6C5}" type="sibTrans" cxnId="{F560C2FB-5B64-4786-810F-0A0A239BD0B7}">
      <dgm:prSet/>
      <dgm:spPr/>
      <dgm:t>
        <a:bodyPr/>
        <a:lstStyle/>
        <a:p>
          <a:endParaRPr lang="ru-RU"/>
        </a:p>
      </dgm:t>
    </dgm:pt>
    <dgm:pt modelId="{C39E6ABC-4EAA-4CD6-BA33-55486546061A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Копии бланков итогового сочинения (изложения) участников и форму ИС-6 передают ответственному в ОО.</a:t>
          </a:r>
          <a:endParaRPr lang="ru-RU" sz="2000" dirty="0">
            <a:latin typeface="Garamond" panose="02020404030301010803" pitchFamily="18" charset="0"/>
          </a:endParaRPr>
        </a:p>
      </dgm:t>
    </dgm:pt>
    <dgm:pt modelId="{605296E9-3BBF-4041-8250-F254E6A66017}" type="parTrans" cxnId="{4BFEE7DA-81CA-43A5-823D-1EA0C6FF0E4D}">
      <dgm:prSet/>
      <dgm:spPr/>
      <dgm:t>
        <a:bodyPr/>
        <a:lstStyle/>
        <a:p>
          <a:endParaRPr lang="ru-RU"/>
        </a:p>
      </dgm:t>
    </dgm:pt>
    <dgm:pt modelId="{77B07D5A-ABD2-4D0A-A21B-64EFD3A95CC7}" type="sibTrans" cxnId="{4BFEE7DA-81CA-43A5-823D-1EA0C6FF0E4D}">
      <dgm:prSet/>
      <dgm:spPr/>
      <dgm:t>
        <a:bodyPr/>
        <a:lstStyle/>
        <a:p>
          <a:endParaRPr lang="ru-RU"/>
        </a:p>
      </dgm:t>
    </dgm:pt>
    <dgm:pt modelId="{D1D7CBC5-0926-4815-BC34-0148A68C5ECA}" type="pres">
      <dgm:prSet presAssocID="{FB25F252-2912-43CB-93FE-E9FDF91A20F5}" presName="CompostProcess" presStyleCnt="0">
        <dgm:presLayoutVars>
          <dgm:dir/>
          <dgm:resizeHandles val="exact"/>
        </dgm:presLayoutVars>
      </dgm:prSet>
      <dgm:spPr/>
    </dgm:pt>
    <dgm:pt modelId="{53E5F6DF-54F0-44BE-A645-A7C81EAD4DD0}" type="pres">
      <dgm:prSet presAssocID="{FB25F252-2912-43CB-93FE-E9FDF91A20F5}" presName="arrow" presStyleLbl="bgShp" presStyleIdx="0" presStyleCnt="1"/>
      <dgm:spPr/>
    </dgm:pt>
    <dgm:pt modelId="{6AEA1DA4-FDC3-4029-BC89-B3235CE83EE2}" type="pres">
      <dgm:prSet presAssocID="{FB25F252-2912-43CB-93FE-E9FDF91A20F5}" presName="linearProcess" presStyleCnt="0"/>
      <dgm:spPr/>
    </dgm:pt>
    <dgm:pt modelId="{5AF06EFC-C78D-436E-86BA-3F3FFC9BF7BF}" type="pres">
      <dgm:prSet presAssocID="{2DB272C3-445C-4C25-ACC1-93501D99E5AE}" presName="textNode" presStyleLbl="node1" presStyleIdx="0" presStyleCnt="3" custScaleX="106913" custScaleY="237514" custLinFactNeighborX="2927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2ED92-1F4E-48B1-9E3B-59D3F7D9022B}" type="pres">
      <dgm:prSet presAssocID="{A52EC624-9651-4CB2-917D-CE3F467E121D}" presName="sibTrans" presStyleCnt="0"/>
      <dgm:spPr/>
    </dgm:pt>
    <dgm:pt modelId="{B7249078-D660-46F4-B0B4-C57589B1B399}" type="pres">
      <dgm:prSet presAssocID="{D882E575-6770-465A-998C-F8719173B6C3}" presName="textNode" presStyleLbl="node1" presStyleIdx="1" presStyleCnt="3" custScaleY="237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360A8-A075-46F6-9EFE-1F98FFBB88D6}" type="pres">
      <dgm:prSet presAssocID="{B9B05431-E311-47DC-BC4B-7E1CDAAFD6C5}" presName="sibTrans" presStyleCnt="0"/>
      <dgm:spPr/>
    </dgm:pt>
    <dgm:pt modelId="{8CA28A2A-D5EB-4894-B108-F1E8DCFDF20D}" type="pres">
      <dgm:prSet presAssocID="{C39E6ABC-4EAA-4CD6-BA33-55486546061A}" presName="textNode" presStyleLbl="node1" presStyleIdx="2" presStyleCnt="3" custScaleY="237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8C4E18-C454-456C-B804-F05D82A79E5D}" type="presOf" srcId="{C39E6ABC-4EAA-4CD6-BA33-55486546061A}" destId="{8CA28A2A-D5EB-4894-B108-F1E8DCFDF20D}" srcOrd="0" destOrd="0" presId="urn:microsoft.com/office/officeart/2005/8/layout/hProcess9"/>
    <dgm:cxn modelId="{5835BF31-D5D8-45B8-8F40-1A735B0C76E6}" type="presOf" srcId="{D882E575-6770-465A-998C-F8719173B6C3}" destId="{B7249078-D660-46F4-B0B4-C57589B1B399}" srcOrd="0" destOrd="0" presId="urn:microsoft.com/office/officeart/2005/8/layout/hProcess9"/>
    <dgm:cxn modelId="{587EA666-4F71-428C-A014-9D618480B744}" type="presOf" srcId="{2DB272C3-445C-4C25-ACC1-93501D99E5AE}" destId="{5AF06EFC-C78D-436E-86BA-3F3FFC9BF7BF}" srcOrd="0" destOrd="0" presId="urn:microsoft.com/office/officeart/2005/8/layout/hProcess9"/>
    <dgm:cxn modelId="{4BFEE7DA-81CA-43A5-823D-1EA0C6FF0E4D}" srcId="{FB25F252-2912-43CB-93FE-E9FDF91A20F5}" destId="{C39E6ABC-4EAA-4CD6-BA33-55486546061A}" srcOrd="2" destOrd="0" parTransId="{605296E9-3BBF-4041-8250-F254E6A66017}" sibTransId="{77B07D5A-ABD2-4D0A-A21B-64EFD3A95CC7}"/>
    <dgm:cxn modelId="{5734EE88-85CE-4FB4-8152-DFF6DDF8F480}" srcId="{FB25F252-2912-43CB-93FE-E9FDF91A20F5}" destId="{2DB272C3-445C-4C25-ACC1-93501D99E5AE}" srcOrd="0" destOrd="0" parTransId="{1D0CB8EA-0119-41E0-92BE-7E76D7E2475E}" sibTransId="{A52EC624-9651-4CB2-917D-CE3F467E121D}"/>
    <dgm:cxn modelId="{5E7EA5E5-3163-4A9D-B334-8579D9D56635}" type="presOf" srcId="{FB25F252-2912-43CB-93FE-E9FDF91A20F5}" destId="{D1D7CBC5-0926-4815-BC34-0148A68C5ECA}" srcOrd="0" destOrd="0" presId="urn:microsoft.com/office/officeart/2005/8/layout/hProcess9"/>
    <dgm:cxn modelId="{F560C2FB-5B64-4786-810F-0A0A239BD0B7}" srcId="{FB25F252-2912-43CB-93FE-E9FDF91A20F5}" destId="{D882E575-6770-465A-998C-F8719173B6C3}" srcOrd="1" destOrd="0" parTransId="{80D2F200-D700-422C-BC68-F4F9A82CAAF0}" sibTransId="{B9B05431-E311-47DC-BC4B-7E1CDAAFD6C5}"/>
    <dgm:cxn modelId="{B9CF3349-80E8-40AA-BEA5-AFDC44B87B96}" type="presParOf" srcId="{D1D7CBC5-0926-4815-BC34-0148A68C5ECA}" destId="{53E5F6DF-54F0-44BE-A645-A7C81EAD4DD0}" srcOrd="0" destOrd="0" presId="urn:microsoft.com/office/officeart/2005/8/layout/hProcess9"/>
    <dgm:cxn modelId="{5A32A48A-A5D9-44E8-84EB-532C69DE6704}" type="presParOf" srcId="{D1D7CBC5-0926-4815-BC34-0148A68C5ECA}" destId="{6AEA1DA4-FDC3-4029-BC89-B3235CE83EE2}" srcOrd="1" destOrd="0" presId="urn:microsoft.com/office/officeart/2005/8/layout/hProcess9"/>
    <dgm:cxn modelId="{FBDF3D55-B072-4E37-91BF-D41209D981AD}" type="presParOf" srcId="{6AEA1DA4-FDC3-4029-BC89-B3235CE83EE2}" destId="{5AF06EFC-C78D-436E-86BA-3F3FFC9BF7BF}" srcOrd="0" destOrd="0" presId="urn:microsoft.com/office/officeart/2005/8/layout/hProcess9"/>
    <dgm:cxn modelId="{2E82DB92-1D38-42BA-B02B-F63E13ED938A}" type="presParOf" srcId="{6AEA1DA4-FDC3-4029-BC89-B3235CE83EE2}" destId="{4B32ED92-1F4E-48B1-9E3B-59D3F7D9022B}" srcOrd="1" destOrd="0" presId="urn:microsoft.com/office/officeart/2005/8/layout/hProcess9"/>
    <dgm:cxn modelId="{33F476D7-D515-43F4-9CA8-0EF8A0E65543}" type="presParOf" srcId="{6AEA1DA4-FDC3-4029-BC89-B3235CE83EE2}" destId="{B7249078-D660-46F4-B0B4-C57589B1B399}" srcOrd="2" destOrd="0" presId="urn:microsoft.com/office/officeart/2005/8/layout/hProcess9"/>
    <dgm:cxn modelId="{B3B88639-9F8D-4419-B61F-F82A16443504}" type="presParOf" srcId="{6AEA1DA4-FDC3-4029-BC89-B3235CE83EE2}" destId="{B73360A8-A075-46F6-9EFE-1F98FFBB88D6}" srcOrd="3" destOrd="0" presId="urn:microsoft.com/office/officeart/2005/8/layout/hProcess9"/>
    <dgm:cxn modelId="{9A28C510-4CD2-49E3-A541-2B03D43785F3}" type="presParOf" srcId="{6AEA1DA4-FDC3-4029-BC89-B3235CE83EE2}" destId="{8CA28A2A-D5EB-4894-B108-F1E8DCFDF2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25F252-2912-43CB-93FE-E9FDF91A20F5}" type="doc">
      <dgm:prSet loTypeId="urn:microsoft.com/office/officeart/2005/8/layout/hProcess9" loCatId="process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3296B278-AE13-4105-8E3A-096945BAF923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Обеспечивает проверку сочинений (изложений)</a:t>
          </a:r>
          <a:endParaRPr lang="ru-RU" sz="2000" dirty="0">
            <a:latin typeface="Garamond" panose="02020404030301010803" pitchFamily="18" charset="0"/>
          </a:endParaRPr>
        </a:p>
      </dgm:t>
    </dgm:pt>
    <dgm:pt modelId="{C8AB915E-C49A-4497-85A0-029664FAC847}" type="parTrans" cxnId="{CA8B01FB-81FF-4B0D-99BC-1DDB1BFA7823}">
      <dgm:prSet/>
      <dgm:spPr/>
      <dgm:t>
        <a:bodyPr/>
        <a:lstStyle/>
        <a:p>
          <a:endParaRPr lang="ru-RU"/>
        </a:p>
      </dgm:t>
    </dgm:pt>
    <dgm:pt modelId="{9EF15F89-2424-415E-8999-79C6344B0EA8}" type="sibTrans" cxnId="{CA8B01FB-81FF-4B0D-99BC-1DDB1BFA7823}">
      <dgm:prSet/>
      <dgm:spPr/>
      <dgm:t>
        <a:bodyPr/>
        <a:lstStyle/>
        <a:p>
          <a:endParaRPr lang="ru-RU"/>
        </a:p>
      </dgm:t>
    </dgm:pt>
    <dgm:pt modelId="{B24468F1-8330-4B1B-8FCE-FBED9AFB600F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Организует работу по внесению результатов проверки в оригиналы бланков и формы ИС-6</a:t>
          </a:r>
          <a:endParaRPr lang="ru-RU" sz="2000" dirty="0">
            <a:latin typeface="Garamond" panose="02020404030301010803" pitchFamily="18" charset="0"/>
          </a:endParaRPr>
        </a:p>
      </dgm:t>
    </dgm:pt>
    <dgm:pt modelId="{324508B4-BC89-419C-8F3F-A75E57179DE0}" type="parTrans" cxnId="{31E88F5D-0BCB-4BAE-8778-48EF8BE781C4}">
      <dgm:prSet/>
      <dgm:spPr/>
      <dgm:t>
        <a:bodyPr/>
        <a:lstStyle/>
        <a:p>
          <a:endParaRPr lang="ru-RU"/>
        </a:p>
      </dgm:t>
    </dgm:pt>
    <dgm:pt modelId="{A5E58AC3-59F5-454E-AB51-0BD68F0FF70C}" type="sibTrans" cxnId="{31E88F5D-0BCB-4BAE-8778-48EF8BE781C4}">
      <dgm:prSet/>
      <dgm:spPr/>
      <dgm:t>
        <a:bodyPr/>
        <a:lstStyle/>
        <a:p>
          <a:endParaRPr lang="ru-RU"/>
        </a:p>
      </dgm:t>
    </dgm:pt>
    <dgm:pt modelId="{451F93CC-9A40-43D9-B192-4591F0E3B4DF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Контролирует передачу оригиналов бланков , форм ИС-5, ИС-6, ИС-7, ИС-8, ИС-9, СПб-8 районному координатору</a:t>
          </a:r>
          <a:endParaRPr lang="ru-RU" sz="2000" dirty="0">
            <a:latin typeface="Garamond" panose="02020404030301010803" pitchFamily="18" charset="0"/>
          </a:endParaRPr>
        </a:p>
      </dgm:t>
    </dgm:pt>
    <dgm:pt modelId="{57FA64BB-0DB4-419D-BA20-520237A846B3}" type="parTrans" cxnId="{83188697-0C8E-425C-8B5E-3AEAAC9C4A75}">
      <dgm:prSet/>
      <dgm:spPr/>
      <dgm:t>
        <a:bodyPr/>
        <a:lstStyle/>
        <a:p>
          <a:endParaRPr lang="ru-RU"/>
        </a:p>
      </dgm:t>
    </dgm:pt>
    <dgm:pt modelId="{3EC82F63-2013-4F3F-830C-3455F73493C4}" type="sibTrans" cxnId="{83188697-0C8E-425C-8B5E-3AEAAC9C4A75}">
      <dgm:prSet/>
      <dgm:spPr/>
      <dgm:t>
        <a:bodyPr/>
        <a:lstStyle/>
        <a:p>
          <a:endParaRPr lang="ru-RU"/>
        </a:p>
      </dgm:t>
    </dgm:pt>
    <dgm:pt modelId="{389A681D-269E-4600-A074-D1D22F52A102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Обеспечивает  безопасное хранение копий бланков не менее месяца с момента проведения итогового сочинения</a:t>
          </a:r>
          <a:endParaRPr lang="ru-RU" sz="2000" dirty="0">
            <a:latin typeface="Garamond" panose="02020404030301010803" pitchFamily="18" charset="0"/>
          </a:endParaRPr>
        </a:p>
      </dgm:t>
    </dgm:pt>
    <dgm:pt modelId="{B49137C7-4773-443E-AD34-C92FAD4667B1}" type="parTrans" cxnId="{30E2E81A-7839-4612-B67A-7790AB961F26}">
      <dgm:prSet/>
      <dgm:spPr/>
      <dgm:t>
        <a:bodyPr/>
        <a:lstStyle/>
        <a:p>
          <a:endParaRPr lang="ru-RU"/>
        </a:p>
      </dgm:t>
    </dgm:pt>
    <dgm:pt modelId="{8DF5D0E2-D407-47BB-9EAF-C0E2A43CC355}" type="sibTrans" cxnId="{30E2E81A-7839-4612-B67A-7790AB961F26}">
      <dgm:prSet/>
      <dgm:spPr/>
      <dgm:t>
        <a:bodyPr/>
        <a:lstStyle/>
        <a:p>
          <a:endParaRPr lang="ru-RU"/>
        </a:p>
      </dgm:t>
    </dgm:pt>
    <dgm:pt modelId="{D1D7CBC5-0926-4815-BC34-0148A68C5ECA}" type="pres">
      <dgm:prSet presAssocID="{FB25F252-2912-43CB-93FE-E9FDF91A20F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E5F6DF-54F0-44BE-A645-A7C81EAD4DD0}" type="pres">
      <dgm:prSet presAssocID="{FB25F252-2912-43CB-93FE-E9FDF91A20F5}" presName="arrow" presStyleLbl="bgShp" presStyleIdx="0" presStyleCnt="1"/>
      <dgm:spPr/>
    </dgm:pt>
    <dgm:pt modelId="{6AEA1DA4-FDC3-4029-BC89-B3235CE83EE2}" type="pres">
      <dgm:prSet presAssocID="{FB25F252-2912-43CB-93FE-E9FDF91A20F5}" presName="linearProcess" presStyleCnt="0"/>
      <dgm:spPr/>
    </dgm:pt>
    <dgm:pt modelId="{01A76904-078F-4DC4-ACC0-C447624E0037}" type="pres">
      <dgm:prSet presAssocID="{3296B278-AE13-4105-8E3A-096945BAF923}" presName="textNode" presStyleLbl="node1" presStyleIdx="0" presStyleCnt="4" custScaleX="392847" custScaleY="211247" custLinFactNeighborX="-9480" custLinFactNeighborY="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E6A8B-FDC4-426B-B1A5-521D8ED7C607}" type="pres">
      <dgm:prSet presAssocID="{9EF15F89-2424-415E-8999-79C6344B0EA8}" presName="sibTrans" presStyleCnt="0"/>
      <dgm:spPr/>
    </dgm:pt>
    <dgm:pt modelId="{6437E83B-F6BC-462F-9CF6-D56552C85B0A}" type="pres">
      <dgm:prSet presAssocID="{B24468F1-8330-4B1B-8FCE-FBED9AFB600F}" presName="textNode" presStyleLbl="node1" presStyleIdx="1" presStyleCnt="4" custScaleX="390196" custScaleY="211247" custLinFactX="-37639" custLinFactNeighborX="-100000" custLinFactNeighborY="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B773B-26D5-4DCC-B216-C7D237AAEFC0}" type="pres">
      <dgm:prSet presAssocID="{A5E58AC3-59F5-454E-AB51-0BD68F0FF70C}" presName="sibTrans" presStyleCnt="0"/>
      <dgm:spPr/>
    </dgm:pt>
    <dgm:pt modelId="{AD391CBB-CCC2-4F67-9E74-4EC6DE81EDC8}" type="pres">
      <dgm:prSet presAssocID="{451F93CC-9A40-43D9-B192-4591F0E3B4DF}" presName="textNode" presStyleLbl="node1" presStyleIdx="2" presStyleCnt="4" custScaleX="423721" custScaleY="214047" custLinFactX="-49775" custLinFactNeighborX="-100000" custLinFactNeighborY="1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BE363-497B-472C-9D4B-DEB850217F6C}" type="pres">
      <dgm:prSet presAssocID="{3EC82F63-2013-4F3F-830C-3455F73493C4}" presName="sibTrans" presStyleCnt="0"/>
      <dgm:spPr/>
    </dgm:pt>
    <dgm:pt modelId="{9C258E64-5372-4D8B-8017-269408625741}" type="pres">
      <dgm:prSet presAssocID="{389A681D-269E-4600-A074-D1D22F52A102}" presName="textNode" presStyleLbl="node1" presStyleIdx="3" presStyleCnt="4" custScaleX="418940" custScaleY="205790" custLinFactX="-40714" custLinFactNeighborX="-100000" custLinFactNeighborY="1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E858A3-20C8-451C-963E-4804683539B4}" type="presOf" srcId="{451F93CC-9A40-43D9-B192-4591F0E3B4DF}" destId="{AD391CBB-CCC2-4F67-9E74-4EC6DE81EDC8}" srcOrd="0" destOrd="0" presId="urn:microsoft.com/office/officeart/2005/8/layout/hProcess9"/>
    <dgm:cxn modelId="{0D3732F7-7308-464D-BCA1-F64DD8602509}" type="presOf" srcId="{FB25F252-2912-43CB-93FE-E9FDF91A20F5}" destId="{D1D7CBC5-0926-4815-BC34-0148A68C5ECA}" srcOrd="0" destOrd="0" presId="urn:microsoft.com/office/officeart/2005/8/layout/hProcess9"/>
    <dgm:cxn modelId="{83188697-0C8E-425C-8B5E-3AEAAC9C4A75}" srcId="{FB25F252-2912-43CB-93FE-E9FDF91A20F5}" destId="{451F93CC-9A40-43D9-B192-4591F0E3B4DF}" srcOrd="2" destOrd="0" parTransId="{57FA64BB-0DB4-419D-BA20-520237A846B3}" sibTransId="{3EC82F63-2013-4F3F-830C-3455F73493C4}"/>
    <dgm:cxn modelId="{CA8B01FB-81FF-4B0D-99BC-1DDB1BFA7823}" srcId="{FB25F252-2912-43CB-93FE-E9FDF91A20F5}" destId="{3296B278-AE13-4105-8E3A-096945BAF923}" srcOrd="0" destOrd="0" parTransId="{C8AB915E-C49A-4497-85A0-029664FAC847}" sibTransId="{9EF15F89-2424-415E-8999-79C6344B0EA8}"/>
    <dgm:cxn modelId="{A293526C-C21F-4A89-8D9E-912510754517}" type="presOf" srcId="{B24468F1-8330-4B1B-8FCE-FBED9AFB600F}" destId="{6437E83B-F6BC-462F-9CF6-D56552C85B0A}" srcOrd="0" destOrd="0" presId="urn:microsoft.com/office/officeart/2005/8/layout/hProcess9"/>
    <dgm:cxn modelId="{F6E409F7-934E-4F21-A8B1-85B91DA33720}" type="presOf" srcId="{389A681D-269E-4600-A074-D1D22F52A102}" destId="{9C258E64-5372-4D8B-8017-269408625741}" srcOrd="0" destOrd="0" presId="urn:microsoft.com/office/officeart/2005/8/layout/hProcess9"/>
    <dgm:cxn modelId="{30E2E81A-7839-4612-B67A-7790AB961F26}" srcId="{FB25F252-2912-43CB-93FE-E9FDF91A20F5}" destId="{389A681D-269E-4600-A074-D1D22F52A102}" srcOrd="3" destOrd="0" parTransId="{B49137C7-4773-443E-AD34-C92FAD4667B1}" sibTransId="{8DF5D0E2-D407-47BB-9EAF-C0E2A43CC355}"/>
    <dgm:cxn modelId="{E1CF3BB9-C4D9-4E8F-A13E-2441D9615224}" type="presOf" srcId="{3296B278-AE13-4105-8E3A-096945BAF923}" destId="{01A76904-078F-4DC4-ACC0-C447624E0037}" srcOrd="0" destOrd="0" presId="urn:microsoft.com/office/officeart/2005/8/layout/hProcess9"/>
    <dgm:cxn modelId="{31E88F5D-0BCB-4BAE-8778-48EF8BE781C4}" srcId="{FB25F252-2912-43CB-93FE-E9FDF91A20F5}" destId="{B24468F1-8330-4B1B-8FCE-FBED9AFB600F}" srcOrd="1" destOrd="0" parTransId="{324508B4-BC89-419C-8F3F-A75E57179DE0}" sibTransId="{A5E58AC3-59F5-454E-AB51-0BD68F0FF70C}"/>
    <dgm:cxn modelId="{8EF0D3F6-A17F-4427-AD33-C87B6D1896FF}" type="presParOf" srcId="{D1D7CBC5-0926-4815-BC34-0148A68C5ECA}" destId="{53E5F6DF-54F0-44BE-A645-A7C81EAD4DD0}" srcOrd="0" destOrd="0" presId="urn:microsoft.com/office/officeart/2005/8/layout/hProcess9"/>
    <dgm:cxn modelId="{6BD5E239-E515-4B3D-9A30-B9140119B73A}" type="presParOf" srcId="{D1D7CBC5-0926-4815-BC34-0148A68C5ECA}" destId="{6AEA1DA4-FDC3-4029-BC89-B3235CE83EE2}" srcOrd="1" destOrd="0" presId="urn:microsoft.com/office/officeart/2005/8/layout/hProcess9"/>
    <dgm:cxn modelId="{F641F576-283E-4E05-8CA4-F32AB523BCE9}" type="presParOf" srcId="{6AEA1DA4-FDC3-4029-BC89-B3235CE83EE2}" destId="{01A76904-078F-4DC4-ACC0-C447624E0037}" srcOrd="0" destOrd="0" presId="urn:microsoft.com/office/officeart/2005/8/layout/hProcess9"/>
    <dgm:cxn modelId="{3DF84CD3-1106-4703-B79D-D85AD221300B}" type="presParOf" srcId="{6AEA1DA4-FDC3-4029-BC89-B3235CE83EE2}" destId="{0B3E6A8B-FDC4-426B-B1A5-521D8ED7C607}" srcOrd="1" destOrd="0" presId="urn:microsoft.com/office/officeart/2005/8/layout/hProcess9"/>
    <dgm:cxn modelId="{EED5A22C-7E99-4F8F-BFC9-FB019E2F6943}" type="presParOf" srcId="{6AEA1DA4-FDC3-4029-BC89-B3235CE83EE2}" destId="{6437E83B-F6BC-462F-9CF6-D56552C85B0A}" srcOrd="2" destOrd="0" presId="urn:microsoft.com/office/officeart/2005/8/layout/hProcess9"/>
    <dgm:cxn modelId="{A7E13F90-98C6-4702-9F69-9B1E091398C8}" type="presParOf" srcId="{6AEA1DA4-FDC3-4029-BC89-B3235CE83EE2}" destId="{576B773B-26D5-4DCC-B216-C7D237AAEFC0}" srcOrd="3" destOrd="0" presId="urn:microsoft.com/office/officeart/2005/8/layout/hProcess9"/>
    <dgm:cxn modelId="{5289AADE-F1C8-4D9D-A273-CDCDA5C1DEE6}" type="presParOf" srcId="{6AEA1DA4-FDC3-4029-BC89-B3235CE83EE2}" destId="{AD391CBB-CCC2-4F67-9E74-4EC6DE81EDC8}" srcOrd="4" destOrd="0" presId="urn:microsoft.com/office/officeart/2005/8/layout/hProcess9"/>
    <dgm:cxn modelId="{7BF26B10-7D27-4BD0-B02A-0BA73716F68C}" type="presParOf" srcId="{6AEA1DA4-FDC3-4029-BC89-B3235CE83EE2}" destId="{EAFBE363-497B-472C-9D4B-DEB850217F6C}" srcOrd="5" destOrd="0" presId="urn:microsoft.com/office/officeart/2005/8/layout/hProcess9"/>
    <dgm:cxn modelId="{81035DEE-B374-4B4F-A8F7-7DC256C0DC82}" type="presParOf" srcId="{6AEA1DA4-FDC3-4029-BC89-B3235CE83EE2}" destId="{9C258E64-5372-4D8B-8017-26940862574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25F252-2912-43CB-93FE-E9FDF91A20F5}" type="doc">
      <dgm:prSet loTypeId="urn:microsoft.com/office/officeart/2005/8/layout/hProcess9" loCatId="process" qsTypeId="urn:microsoft.com/office/officeart/2005/8/quickstyle/simple1#4" qsCatId="simple" csTypeId="urn:microsoft.com/office/officeart/2005/8/colors/accent1_2#4" csCatId="accent1" phldr="1"/>
      <dgm:spPr/>
    </dgm:pt>
    <dgm:pt modelId="{2DB272C3-445C-4C25-ACC1-93501D99E5AE}">
      <dgm:prSet phldrT="[Текст]" custT="1"/>
      <dgm:spPr/>
      <dgm:t>
        <a:bodyPr/>
        <a:lstStyle/>
        <a:p>
          <a:r>
            <a:rPr lang="ru-RU" sz="2200" dirty="0" smtClean="0">
              <a:latin typeface="Garamond" panose="02020404030301010803" pitchFamily="18" charset="0"/>
            </a:rPr>
            <a:t>Обеспечивает контроль проведения </a:t>
          </a:r>
          <a:endParaRPr lang="ru-RU" sz="2200" dirty="0">
            <a:latin typeface="Garamond" panose="02020404030301010803" pitchFamily="18" charset="0"/>
          </a:endParaRPr>
        </a:p>
      </dgm:t>
    </dgm:pt>
    <dgm:pt modelId="{1D0CB8EA-0119-41E0-92BE-7E76D7E2475E}" type="parTrans" cxnId="{5734EE88-85CE-4FB4-8152-DFF6DDF8F480}">
      <dgm:prSet/>
      <dgm:spPr/>
      <dgm:t>
        <a:bodyPr/>
        <a:lstStyle/>
        <a:p>
          <a:endParaRPr lang="ru-RU"/>
        </a:p>
      </dgm:t>
    </dgm:pt>
    <dgm:pt modelId="{A52EC624-9651-4CB2-917D-CE3F467E121D}" type="sibTrans" cxnId="{5734EE88-85CE-4FB4-8152-DFF6DDF8F480}">
      <dgm:prSet/>
      <dgm:spPr/>
      <dgm:t>
        <a:bodyPr/>
        <a:lstStyle/>
        <a:p>
          <a:endParaRPr lang="ru-RU"/>
        </a:p>
      </dgm:t>
    </dgm:pt>
    <dgm:pt modelId="{D882E575-6770-465A-998C-F8719173B6C3}">
      <dgm:prSet phldrT="[Текст]" custT="1"/>
      <dgm:spPr/>
      <dgm:t>
        <a:bodyPr/>
        <a:lstStyle/>
        <a:p>
          <a:r>
            <a:rPr lang="ru-RU" sz="2200" dirty="0" smtClean="0">
              <a:latin typeface="Garamond" panose="02020404030301010803" pitchFamily="18" charset="0"/>
            </a:rPr>
            <a:t>Рассматривает информацию о нарушениях и принимает меры по их устранению </a:t>
          </a:r>
          <a:endParaRPr lang="ru-RU" sz="2200" dirty="0">
            <a:latin typeface="Garamond" panose="02020404030301010803" pitchFamily="18" charset="0"/>
          </a:endParaRPr>
        </a:p>
      </dgm:t>
    </dgm:pt>
    <dgm:pt modelId="{80D2F200-D700-422C-BC68-F4F9A82CAAF0}" type="parTrans" cxnId="{F560C2FB-5B64-4786-810F-0A0A239BD0B7}">
      <dgm:prSet/>
      <dgm:spPr/>
      <dgm:t>
        <a:bodyPr/>
        <a:lstStyle/>
        <a:p>
          <a:endParaRPr lang="ru-RU"/>
        </a:p>
      </dgm:t>
    </dgm:pt>
    <dgm:pt modelId="{B9B05431-E311-47DC-BC4B-7E1CDAAFD6C5}" type="sibTrans" cxnId="{F560C2FB-5B64-4786-810F-0A0A239BD0B7}">
      <dgm:prSet/>
      <dgm:spPr/>
      <dgm:t>
        <a:bodyPr/>
        <a:lstStyle/>
        <a:p>
          <a:endParaRPr lang="ru-RU"/>
        </a:p>
      </dgm:t>
    </dgm:pt>
    <dgm:pt modelId="{C39E6ABC-4EAA-4CD6-BA33-55486546061A}">
      <dgm:prSet phldrT="[Текст]" custT="1"/>
      <dgm:spPr/>
      <dgm:t>
        <a:bodyPr/>
        <a:lstStyle/>
        <a:p>
          <a:r>
            <a:rPr lang="ru-RU" sz="2200" dirty="0" smtClean="0">
              <a:latin typeface="Garamond" panose="02020404030301010803" pitchFamily="18" charset="0"/>
            </a:rPr>
            <a:t>Принимает решение о переносе места или времени проведения итогового сочинения при возникновении ЧС</a:t>
          </a:r>
          <a:endParaRPr lang="ru-RU" sz="2200" dirty="0">
            <a:latin typeface="Garamond" panose="02020404030301010803" pitchFamily="18" charset="0"/>
          </a:endParaRPr>
        </a:p>
      </dgm:t>
    </dgm:pt>
    <dgm:pt modelId="{605296E9-3BBF-4041-8250-F254E6A66017}" type="parTrans" cxnId="{4BFEE7DA-81CA-43A5-823D-1EA0C6FF0E4D}">
      <dgm:prSet/>
      <dgm:spPr/>
      <dgm:t>
        <a:bodyPr/>
        <a:lstStyle/>
        <a:p>
          <a:endParaRPr lang="ru-RU"/>
        </a:p>
      </dgm:t>
    </dgm:pt>
    <dgm:pt modelId="{77B07D5A-ABD2-4D0A-A21B-64EFD3A95CC7}" type="sibTrans" cxnId="{4BFEE7DA-81CA-43A5-823D-1EA0C6FF0E4D}">
      <dgm:prSet/>
      <dgm:spPr/>
      <dgm:t>
        <a:bodyPr/>
        <a:lstStyle/>
        <a:p>
          <a:endParaRPr lang="ru-RU"/>
        </a:p>
      </dgm:t>
    </dgm:pt>
    <dgm:pt modelId="{D1D7CBC5-0926-4815-BC34-0148A68C5ECA}" type="pres">
      <dgm:prSet presAssocID="{FB25F252-2912-43CB-93FE-E9FDF91A20F5}" presName="CompostProcess" presStyleCnt="0">
        <dgm:presLayoutVars>
          <dgm:dir/>
          <dgm:resizeHandles val="exact"/>
        </dgm:presLayoutVars>
      </dgm:prSet>
      <dgm:spPr/>
    </dgm:pt>
    <dgm:pt modelId="{53E5F6DF-54F0-44BE-A645-A7C81EAD4DD0}" type="pres">
      <dgm:prSet presAssocID="{FB25F252-2912-43CB-93FE-E9FDF91A20F5}" presName="arrow" presStyleLbl="bgShp" presStyleIdx="0" presStyleCnt="1"/>
      <dgm:spPr/>
    </dgm:pt>
    <dgm:pt modelId="{6AEA1DA4-FDC3-4029-BC89-B3235CE83EE2}" type="pres">
      <dgm:prSet presAssocID="{FB25F252-2912-43CB-93FE-E9FDF91A20F5}" presName="linearProcess" presStyleCnt="0"/>
      <dgm:spPr/>
    </dgm:pt>
    <dgm:pt modelId="{5AF06EFC-C78D-436E-86BA-3F3FFC9BF7BF}" type="pres">
      <dgm:prSet presAssocID="{2DB272C3-445C-4C25-ACC1-93501D99E5AE}" presName="textNode" presStyleLbl="node1" presStyleIdx="0" presStyleCnt="3" custScaleY="179704" custLinFactNeighborX="2927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2ED92-1F4E-48B1-9E3B-59D3F7D9022B}" type="pres">
      <dgm:prSet presAssocID="{A52EC624-9651-4CB2-917D-CE3F467E121D}" presName="sibTrans" presStyleCnt="0"/>
      <dgm:spPr/>
    </dgm:pt>
    <dgm:pt modelId="{B7249078-D660-46F4-B0B4-C57589B1B399}" type="pres">
      <dgm:prSet presAssocID="{D882E575-6770-465A-998C-F8719173B6C3}" presName="textNode" presStyleLbl="node1" presStyleIdx="1" presStyleCnt="3" custScaleY="179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360A8-A075-46F6-9EFE-1F98FFBB88D6}" type="pres">
      <dgm:prSet presAssocID="{B9B05431-E311-47DC-BC4B-7E1CDAAFD6C5}" presName="sibTrans" presStyleCnt="0"/>
      <dgm:spPr/>
    </dgm:pt>
    <dgm:pt modelId="{8CA28A2A-D5EB-4894-B108-F1E8DCFDF20D}" type="pres">
      <dgm:prSet presAssocID="{C39E6ABC-4EAA-4CD6-BA33-55486546061A}" presName="textNode" presStyleLbl="node1" presStyleIdx="2" presStyleCnt="3" custScaleY="175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9E950C-EBDA-4CE5-B346-474DC59B4401}" type="presOf" srcId="{FB25F252-2912-43CB-93FE-E9FDF91A20F5}" destId="{D1D7CBC5-0926-4815-BC34-0148A68C5ECA}" srcOrd="0" destOrd="0" presId="urn:microsoft.com/office/officeart/2005/8/layout/hProcess9"/>
    <dgm:cxn modelId="{6323EC84-305B-4956-B984-70F831A53023}" type="presOf" srcId="{D882E575-6770-465A-998C-F8719173B6C3}" destId="{B7249078-D660-46F4-B0B4-C57589B1B399}" srcOrd="0" destOrd="0" presId="urn:microsoft.com/office/officeart/2005/8/layout/hProcess9"/>
    <dgm:cxn modelId="{4BFEE7DA-81CA-43A5-823D-1EA0C6FF0E4D}" srcId="{FB25F252-2912-43CB-93FE-E9FDF91A20F5}" destId="{C39E6ABC-4EAA-4CD6-BA33-55486546061A}" srcOrd="2" destOrd="0" parTransId="{605296E9-3BBF-4041-8250-F254E6A66017}" sibTransId="{77B07D5A-ABD2-4D0A-A21B-64EFD3A95CC7}"/>
    <dgm:cxn modelId="{5734EE88-85CE-4FB4-8152-DFF6DDF8F480}" srcId="{FB25F252-2912-43CB-93FE-E9FDF91A20F5}" destId="{2DB272C3-445C-4C25-ACC1-93501D99E5AE}" srcOrd="0" destOrd="0" parTransId="{1D0CB8EA-0119-41E0-92BE-7E76D7E2475E}" sibTransId="{A52EC624-9651-4CB2-917D-CE3F467E121D}"/>
    <dgm:cxn modelId="{F26942A3-B7C7-42B3-8478-C5E60AB32255}" type="presOf" srcId="{C39E6ABC-4EAA-4CD6-BA33-55486546061A}" destId="{8CA28A2A-D5EB-4894-B108-F1E8DCFDF20D}" srcOrd="0" destOrd="0" presId="urn:microsoft.com/office/officeart/2005/8/layout/hProcess9"/>
    <dgm:cxn modelId="{19B7FFA4-36DD-471B-8188-ADD77FCB19E3}" type="presOf" srcId="{2DB272C3-445C-4C25-ACC1-93501D99E5AE}" destId="{5AF06EFC-C78D-436E-86BA-3F3FFC9BF7BF}" srcOrd="0" destOrd="0" presId="urn:microsoft.com/office/officeart/2005/8/layout/hProcess9"/>
    <dgm:cxn modelId="{F560C2FB-5B64-4786-810F-0A0A239BD0B7}" srcId="{FB25F252-2912-43CB-93FE-E9FDF91A20F5}" destId="{D882E575-6770-465A-998C-F8719173B6C3}" srcOrd="1" destOrd="0" parTransId="{80D2F200-D700-422C-BC68-F4F9A82CAAF0}" sibTransId="{B9B05431-E311-47DC-BC4B-7E1CDAAFD6C5}"/>
    <dgm:cxn modelId="{94892ACE-ADD5-4FFB-A79A-1B0A3FCA5643}" type="presParOf" srcId="{D1D7CBC5-0926-4815-BC34-0148A68C5ECA}" destId="{53E5F6DF-54F0-44BE-A645-A7C81EAD4DD0}" srcOrd="0" destOrd="0" presId="urn:microsoft.com/office/officeart/2005/8/layout/hProcess9"/>
    <dgm:cxn modelId="{DC65DE93-9195-49C0-BDAD-83E462EE009E}" type="presParOf" srcId="{D1D7CBC5-0926-4815-BC34-0148A68C5ECA}" destId="{6AEA1DA4-FDC3-4029-BC89-B3235CE83EE2}" srcOrd="1" destOrd="0" presId="urn:microsoft.com/office/officeart/2005/8/layout/hProcess9"/>
    <dgm:cxn modelId="{06205569-AEC7-4F4E-9ABD-3B5DC4E1C748}" type="presParOf" srcId="{6AEA1DA4-FDC3-4029-BC89-B3235CE83EE2}" destId="{5AF06EFC-C78D-436E-86BA-3F3FFC9BF7BF}" srcOrd="0" destOrd="0" presId="urn:microsoft.com/office/officeart/2005/8/layout/hProcess9"/>
    <dgm:cxn modelId="{A210B2F5-8A87-4CEF-9766-51CD5D6E5D70}" type="presParOf" srcId="{6AEA1DA4-FDC3-4029-BC89-B3235CE83EE2}" destId="{4B32ED92-1F4E-48B1-9E3B-59D3F7D9022B}" srcOrd="1" destOrd="0" presId="urn:microsoft.com/office/officeart/2005/8/layout/hProcess9"/>
    <dgm:cxn modelId="{972B39A2-7446-4EB9-9BC6-9CB9D1E0F2F5}" type="presParOf" srcId="{6AEA1DA4-FDC3-4029-BC89-B3235CE83EE2}" destId="{B7249078-D660-46F4-B0B4-C57589B1B399}" srcOrd="2" destOrd="0" presId="urn:microsoft.com/office/officeart/2005/8/layout/hProcess9"/>
    <dgm:cxn modelId="{935A28A5-8FCF-46C3-BA27-67A0189A6C21}" type="presParOf" srcId="{6AEA1DA4-FDC3-4029-BC89-B3235CE83EE2}" destId="{B73360A8-A075-46F6-9EFE-1F98FFBB88D6}" srcOrd="3" destOrd="0" presId="urn:microsoft.com/office/officeart/2005/8/layout/hProcess9"/>
    <dgm:cxn modelId="{205138B2-4120-4066-99C8-0EA3FA441D8B}" type="presParOf" srcId="{6AEA1DA4-FDC3-4029-BC89-B3235CE83EE2}" destId="{8CA28A2A-D5EB-4894-B108-F1E8DCFDF2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25F252-2912-43CB-93FE-E9FDF91A20F5}" type="doc">
      <dgm:prSet loTypeId="urn:microsoft.com/office/officeart/2005/8/layout/hProcess9" loCatId="process" qsTypeId="urn:microsoft.com/office/officeart/2005/8/quickstyle/simple1#4" qsCatId="simple" csTypeId="urn:microsoft.com/office/officeart/2005/8/colors/accent1_2#4" csCatId="accent1" phldr="1"/>
      <dgm:spPr/>
    </dgm:pt>
    <dgm:pt modelId="{2DB272C3-445C-4C25-ACC1-93501D99E5AE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В 8:30 получить у ответственного информацию о назначении по учебным кабинетам, сопроводительные документы (ведомости ИС-5, ИС-7, СПб-3) для проведения, черновики, инструкции</a:t>
          </a:r>
          <a:endParaRPr lang="ru-RU" sz="2000" dirty="0">
            <a:latin typeface="Garamond" panose="02020404030301010803" pitchFamily="18" charset="0"/>
          </a:endParaRPr>
        </a:p>
      </dgm:t>
    </dgm:pt>
    <dgm:pt modelId="{1D0CB8EA-0119-41E0-92BE-7E76D7E2475E}" type="parTrans" cxnId="{5734EE88-85CE-4FB4-8152-DFF6DDF8F480}">
      <dgm:prSet/>
      <dgm:spPr/>
      <dgm:t>
        <a:bodyPr/>
        <a:lstStyle/>
        <a:p>
          <a:endParaRPr lang="ru-RU"/>
        </a:p>
      </dgm:t>
    </dgm:pt>
    <dgm:pt modelId="{A52EC624-9651-4CB2-917D-CE3F467E121D}" type="sibTrans" cxnId="{5734EE88-85CE-4FB4-8152-DFF6DDF8F480}">
      <dgm:prSet/>
      <dgm:spPr/>
      <dgm:t>
        <a:bodyPr/>
        <a:lstStyle/>
        <a:p>
          <a:endParaRPr lang="ru-RU"/>
        </a:p>
      </dgm:t>
    </dgm:pt>
    <dgm:pt modelId="{D882E575-6770-465A-998C-F8719173B6C3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В 9:00 пройти в свой учебный кабинет, проверить его готовность, в том числе наличие словарей; раздать черновики (по 2 листа), инструкции для участников, подготовить на доске (информационном стенде) необходимую информацию для заполнения БР</a:t>
          </a:r>
          <a:endParaRPr lang="ru-RU" sz="2000" dirty="0">
            <a:latin typeface="Garamond" panose="02020404030301010803" pitchFamily="18" charset="0"/>
          </a:endParaRPr>
        </a:p>
      </dgm:t>
    </dgm:pt>
    <dgm:pt modelId="{80D2F200-D700-422C-BC68-F4F9A82CAAF0}" type="parTrans" cxnId="{F560C2FB-5B64-4786-810F-0A0A239BD0B7}">
      <dgm:prSet/>
      <dgm:spPr/>
      <dgm:t>
        <a:bodyPr/>
        <a:lstStyle/>
        <a:p>
          <a:endParaRPr lang="ru-RU"/>
        </a:p>
      </dgm:t>
    </dgm:pt>
    <dgm:pt modelId="{B9B05431-E311-47DC-BC4B-7E1CDAAFD6C5}" type="sibTrans" cxnId="{F560C2FB-5B64-4786-810F-0A0A239BD0B7}">
      <dgm:prSet/>
      <dgm:spPr/>
      <dgm:t>
        <a:bodyPr/>
        <a:lstStyle/>
        <a:p>
          <a:endParaRPr lang="ru-RU"/>
        </a:p>
      </dgm:t>
    </dgm:pt>
    <dgm:pt modelId="{C39E6ABC-4EAA-4CD6-BA33-55486546061A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с 9:00 обеспечить организованный вход  участников сочинения (изложения) </a:t>
          </a:r>
        </a:p>
        <a:p>
          <a:r>
            <a:rPr lang="ru-RU" sz="2000" dirty="0" smtClean="0">
              <a:latin typeface="Garamond" panose="02020404030301010803" pitchFamily="18" charset="0"/>
            </a:rPr>
            <a:t>С 9:45 получить от ответственного бланки, темы сочинений и тексты изложений</a:t>
          </a:r>
          <a:endParaRPr lang="ru-RU" sz="2000" dirty="0">
            <a:latin typeface="Garamond" panose="02020404030301010803" pitchFamily="18" charset="0"/>
          </a:endParaRPr>
        </a:p>
      </dgm:t>
    </dgm:pt>
    <dgm:pt modelId="{605296E9-3BBF-4041-8250-F254E6A66017}" type="parTrans" cxnId="{4BFEE7DA-81CA-43A5-823D-1EA0C6FF0E4D}">
      <dgm:prSet/>
      <dgm:spPr/>
      <dgm:t>
        <a:bodyPr/>
        <a:lstStyle/>
        <a:p>
          <a:endParaRPr lang="ru-RU"/>
        </a:p>
      </dgm:t>
    </dgm:pt>
    <dgm:pt modelId="{77B07D5A-ABD2-4D0A-A21B-64EFD3A95CC7}" type="sibTrans" cxnId="{4BFEE7DA-81CA-43A5-823D-1EA0C6FF0E4D}">
      <dgm:prSet/>
      <dgm:spPr/>
      <dgm:t>
        <a:bodyPr/>
        <a:lstStyle/>
        <a:p>
          <a:endParaRPr lang="ru-RU"/>
        </a:p>
      </dgm:t>
    </dgm:pt>
    <dgm:pt modelId="{D1D7CBC5-0926-4815-BC34-0148A68C5ECA}" type="pres">
      <dgm:prSet presAssocID="{FB25F252-2912-43CB-93FE-E9FDF91A20F5}" presName="CompostProcess" presStyleCnt="0">
        <dgm:presLayoutVars>
          <dgm:dir/>
          <dgm:resizeHandles val="exact"/>
        </dgm:presLayoutVars>
      </dgm:prSet>
      <dgm:spPr/>
    </dgm:pt>
    <dgm:pt modelId="{53E5F6DF-54F0-44BE-A645-A7C81EAD4DD0}" type="pres">
      <dgm:prSet presAssocID="{FB25F252-2912-43CB-93FE-E9FDF91A20F5}" presName="arrow" presStyleLbl="bgShp" presStyleIdx="0" presStyleCnt="1"/>
      <dgm:spPr/>
    </dgm:pt>
    <dgm:pt modelId="{6AEA1DA4-FDC3-4029-BC89-B3235CE83EE2}" type="pres">
      <dgm:prSet presAssocID="{FB25F252-2912-43CB-93FE-E9FDF91A20F5}" presName="linearProcess" presStyleCnt="0"/>
      <dgm:spPr/>
    </dgm:pt>
    <dgm:pt modelId="{5AF06EFC-C78D-436E-86BA-3F3FFC9BF7BF}" type="pres">
      <dgm:prSet presAssocID="{2DB272C3-445C-4C25-ACC1-93501D99E5AE}" presName="textNode" presStyleLbl="node1" presStyleIdx="0" presStyleCnt="3" custScaleY="237514" custLinFactNeighborX="2927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2ED92-1F4E-48B1-9E3B-59D3F7D9022B}" type="pres">
      <dgm:prSet presAssocID="{A52EC624-9651-4CB2-917D-CE3F467E121D}" presName="sibTrans" presStyleCnt="0"/>
      <dgm:spPr/>
    </dgm:pt>
    <dgm:pt modelId="{B7249078-D660-46F4-B0B4-C57589B1B399}" type="pres">
      <dgm:prSet presAssocID="{D882E575-6770-465A-998C-F8719173B6C3}" presName="textNode" presStyleLbl="node1" presStyleIdx="1" presStyleCnt="3" custScaleX="106573" custScaleY="237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360A8-A075-46F6-9EFE-1F98FFBB88D6}" type="pres">
      <dgm:prSet presAssocID="{B9B05431-E311-47DC-BC4B-7E1CDAAFD6C5}" presName="sibTrans" presStyleCnt="0"/>
      <dgm:spPr/>
    </dgm:pt>
    <dgm:pt modelId="{8CA28A2A-D5EB-4894-B108-F1E8DCFDF20D}" type="pres">
      <dgm:prSet presAssocID="{C39E6ABC-4EAA-4CD6-BA33-55486546061A}" presName="textNode" presStyleLbl="node1" presStyleIdx="2" presStyleCnt="3" custScaleY="237514" custLinFactNeighborX="5306" custLinFactNeighborY="-2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A16D38-2BA5-488D-9413-D93A9C1A7BD4}" type="presOf" srcId="{FB25F252-2912-43CB-93FE-E9FDF91A20F5}" destId="{D1D7CBC5-0926-4815-BC34-0148A68C5ECA}" srcOrd="0" destOrd="0" presId="urn:microsoft.com/office/officeart/2005/8/layout/hProcess9"/>
    <dgm:cxn modelId="{982C3701-B71F-4420-8524-407F8F848CCB}" type="presOf" srcId="{2DB272C3-445C-4C25-ACC1-93501D99E5AE}" destId="{5AF06EFC-C78D-436E-86BA-3F3FFC9BF7BF}" srcOrd="0" destOrd="0" presId="urn:microsoft.com/office/officeart/2005/8/layout/hProcess9"/>
    <dgm:cxn modelId="{4BFEE7DA-81CA-43A5-823D-1EA0C6FF0E4D}" srcId="{FB25F252-2912-43CB-93FE-E9FDF91A20F5}" destId="{C39E6ABC-4EAA-4CD6-BA33-55486546061A}" srcOrd="2" destOrd="0" parTransId="{605296E9-3BBF-4041-8250-F254E6A66017}" sibTransId="{77B07D5A-ABD2-4D0A-A21B-64EFD3A95CC7}"/>
    <dgm:cxn modelId="{5734EE88-85CE-4FB4-8152-DFF6DDF8F480}" srcId="{FB25F252-2912-43CB-93FE-E9FDF91A20F5}" destId="{2DB272C3-445C-4C25-ACC1-93501D99E5AE}" srcOrd="0" destOrd="0" parTransId="{1D0CB8EA-0119-41E0-92BE-7E76D7E2475E}" sibTransId="{A52EC624-9651-4CB2-917D-CE3F467E121D}"/>
    <dgm:cxn modelId="{A45619E4-1B91-44FA-ABCD-C245D8713F9C}" type="presOf" srcId="{C39E6ABC-4EAA-4CD6-BA33-55486546061A}" destId="{8CA28A2A-D5EB-4894-B108-F1E8DCFDF20D}" srcOrd="0" destOrd="0" presId="urn:microsoft.com/office/officeart/2005/8/layout/hProcess9"/>
    <dgm:cxn modelId="{F560C2FB-5B64-4786-810F-0A0A239BD0B7}" srcId="{FB25F252-2912-43CB-93FE-E9FDF91A20F5}" destId="{D882E575-6770-465A-998C-F8719173B6C3}" srcOrd="1" destOrd="0" parTransId="{80D2F200-D700-422C-BC68-F4F9A82CAAF0}" sibTransId="{B9B05431-E311-47DC-BC4B-7E1CDAAFD6C5}"/>
    <dgm:cxn modelId="{114301DD-E02D-431F-A336-CC1FE2FEFFA4}" type="presOf" srcId="{D882E575-6770-465A-998C-F8719173B6C3}" destId="{B7249078-D660-46F4-B0B4-C57589B1B399}" srcOrd="0" destOrd="0" presId="urn:microsoft.com/office/officeart/2005/8/layout/hProcess9"/>
    <dgm:cxn modelId="{9E99E025-9E39-4481-8E37-C6E806A819FB}" type="presParOf" srcId="{D1D7CBC5-0926-4815-BC34-0148A68C5ECA}" destId="{53E5F6DF-54F0-44BE-A645-A7C81EAD4DD0}" srcOrd="0" destOrd="0" presId="urn:microsoft.com/office/officeart/2005/8/layout/hProcess9"/>
    <dgm:cxn modelId="{7C9AA752-5B39-4AF8-8C2A-71CCC2240C06}" type="presParOf" srcId="{D1D7CBC5-0926-4815-BC34-0148A68C5ECA}" destId="{6AEA1DA4-FDC3-4029-BC89-B3235CE83EE2}" srcOrd="1" destOrd="0" presId="urn:microsoft.com/office/officeart/2005/8/layout/hProcess9"/>
    <dgm:cxn modelId="{F51367A4-6759-4A82-8F2D-3D9458A1AD2A}" type="presParOf" srcId="{6AEA1DA4-FDC3-4029-BC89-B3235CE83EE2}" destId="{5AF06EFC-C78D-436E-86BA-3F3FFC9BF7BF}" srcOrd="0" destOrd="0" presId="urn:microsoft.com/office/officeart/2005/8/layout/hProcess9"/>
    <dgm:cxn modelId="{53C80677-67A0-44CE-88FC-B509E0799959}" type="presParOf" srcId="{6AEA1DA4-FDC3-4029-BC89-B3235CE83EE2}" destId="{4B32ED92-1F4E-48B1-9E3B-59D3F7D9022B}" srcOrd="1" destOrd="0" presId="urn:microsoft.com/office/officeart/2005/8/layout/hProcess9"/>
    <dgm:cxn modelId="{0C63C52A-5A00-424C-AA2C-565DF321A6BB}" type="presParOf" srcId="{6AEA1DA4-FDC3-4029-BC89-B3235CE83EE2}" destId="{B7249078-D660-46F4-B0B4-C57589B1B399}" srcOrd="2" destOrd="0" presId="urn:microsoft.com/office/officeart/2005/8/layout/hProcess9"/>
    <dgm:cxn modelId="{E3042675-4F05-4131-83BA-F6F8CD0DA588}" type="presParOf" srcId="{6AEA1DA4-FDC3-4029-BC89-B3235CE83EE2}" destId="{B73360A8-A075-46F6-9EFE-1F98FFBB88D6}" srcOrd="3" destOrd="0" presId="urn:microsoft.com/office/officeart/2005/8/layout/hProcess9"/>
    <dgm:cxn modelId="{DD031A09-18F0-4977-9796-12C5124F0563}" type="presParOf" srcId="{6AEA1DA4-FDC3-4029-BC89-B3235CE83EE2}" destId="{8CA28A2A-D5EB-4894-B108-F1E8DCFDF2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5451AC-DE3A-417C-9BDA-2C641E691932}" type="doc">
      <dgm:prSet loTypeId="urn:microsoft.com/office/officeart/2005/8/layout/vProcess5" loCatId="process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4FF24C4D-B127-453B-8775-9BB95D74F090}">
      <dgm:prSet custT="1"/>
      <dgm:spPr/>
      <dgm:t>
        <a:bodyPr/>
        <a:lstStyle/>
        <a:p>
          <a:pPr rtl="0"/>
          <a:r>
            <a:rPr lang="ru-RU" sz="2400" dirty="0" smtClean="0">
              <a:latin typeface="Garamond" panose="02020404030301010803" pitchFamily="18" charset="0"/>
            </a:rPr>
            <a:t>9:45 темы сочинения доступны на сайтах</a:t>
          </a:r>
          <a:r>
            <a:rPr lang="en-US" sz="2400" dirty="0" smtClean="0">
              <a:latin typeface="Garamond" panose="02020404030301010803" pitchFamily="18" charset="0"/>
            </a:rPr>
            <a:t/>
          </a:r>
          <a:br>
            <a:rPr lang="en-US" sz="2400" dirty="0" smtClean="0">
              <a:latin typeface="Garamond" panose="02020404030301010803" pitchFamily="18" charset="0"/>
            </a:rPr>
          </a:br>
          <a:r>
            <a:rPr lang="en-US" sz="2400" dirty="0" smtClean="0">
              <a:solidFill>
                <a:schemeClr val="bg1"/>
              </a:solidFill>
              <a:latin typeface="Garamond" panose="02020404030301010803" pitchFamily="18" charset="0"/>
            </a:rPr>
            <a:t>ege.edu.ru</a:t>
          </a:r>
          <a:r>
            <a:rPr lang="ru-RU" sz="2400" dirty="0" smtClean="0">
              <a:solidFill>
                <a:schemeClr val="bg1"/>
              </a:solidFill>
              <a:latin typeface="Garamond" panose="02020404030301010803" pitchFamily="18" charset="0"/>
            </a:rPr>
            <a:t>,</a:t>
          </a:r>
          <a:r>
            <a:rPr lang="en-US" sz="2400" dirty="0" smtClean="0">
              <a:solidFill>
                <a:schemeClr val="bg1"/>
              </a:solidFill>
              <a:latin typeface="Garamond" panose="02020404030301010803" pitchFamily="18" charset="0"/>
            </a:rPr>
            <a:t> </a:t>
          </a:r>
          <a:r>
            <a:rPr lang="ru-RU" sz="2400" dirty="0" smtClean="0">
              <a:solidFill>
                <a:schemeClr val="bg1"/>
              </a:solidFill>
              <a:latin typeface="Garamond" panose="02020404030301010803" pitchFamily="18" charset="0"/>
            </a:rPr>
            <a:t>  </a:t>
          </a:r>
          <a:r>
            <a:rPr lang="en-US" sz="2400" dirty="0" smtClean="0">
              <a:solidFill>
                <a:schemeClr val="bg1"/>
              </a:solidFill>
              <a:latin typeface="Garamond" panose="02020404030301010803" pitchFamily="18" charset="0"/>
            </a:rPr>
            <a:t>ege.spb.ru</a:t>
          </a:r>
          <a:r>
            <a:rPr lang="ru-RU" sz="2400" dirty="0" smtClean="0">
              <a:solidFill>
                <a:schemeClr val="bg1"/>
              </a:solidFill>
              <a:latin typeface="Garamond" panose="02020404030301010803" pitchFamily="18" charset="0"/>
            </a:rPr>
            <a:t>,     </a:t>
          </a:r>
          <a:r>
            <a:rPr lang="en-US" sz="2400" dirty="0" smtClean="0">
              <a:latin typeface="Garamond" panose="02020404030301010803" pitchFamily="18" charset="0"/>
            </a:rPr>
            <a:t>topic</a:t>
          </a:r>
          <a:r>
            <a:rPr lang="en-US" sz="2400" dirty="0" smtClean="0">
              <a:solidFill>
                <a:schemeClr val="bg1"/>
              </a:solidFill>
              <a:latin typeface="Garamond" panose="02020404030301010803" pitchFamily="18" charset="0"/>
            </a:rPr>
            <a:t>.ege.edu.ru</a:t>
          </a:r>
          <a:endParaRPr lang="ru-RU" sz="2400" dirty="0">
            <a:latin typeface="Garamond" panose="02020404030301010803" pitchFamily="18" charset="0"/>
          </a:endParaRPr>
        </a:p>
      </dgm:t>
    </dgm:pt>
    <dgm:pt modelId="{47FEDEFA-C980-4FA1-A7AF-2742EC46F29C}" type="parTrans" cxnId="{B881E501-57A9-4A98-959B-744B1915607E}">
      <dgm:prSet/>
      <dgm:spPr/>
      <dgm:t>
        <a:bodyPr/>
        <a:lstStyle/>
        <a:p>
          <a:endParaRPr lang="ru-RU"/>
        </a:p>
      </dgm:t>
    </dgm:pt>
    <dgm:pt modelId="{3BC65DF0-3F07-428E-9C36-8B2BEF0CBC56}" type="sibTrans" cxnId="{B881E501-57A9-4A98-959B-744B1915607E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B51D2F9-F287-4A1D-8780-70C0F13015AB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/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Garamond" panose="02020404030301010803" pitchFamily="18" charset="0"/>
            </a:rPr>
            <a:t>9:45 технический специалист получает темы  через специализированный портал,  распечатывает для аудиторий; получает от ответственного и тиражирует текст изложения</a:t>
          </a:r>
        </a:p>
        <a:p>
          <a:pPr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2E20D2A7-A7B8-47D5-B548-9FFAD197D951}" type="parTrans" cxnId="{CA53B7DA-64FA-46F9-A6A8-03B0C13DD770}">
      <dgm:prSet/>
      <dgm:spPr/>
      <dgm:t>
        <a:bodyPr/>
        <a:lstStyle/>
        <a:p>
          <a:endParaRPr lang="ru-RU"/>
        </a:p>
      </dgm:t>
    </dgm:pt>
    <dgm:pt modelId="{4D23C0C1-2106-4752-87C5-FF3ED49FC5D1}" type="sibTrans" cxnId="{CA53B7DA-64FA-46F9-A6A8-03B0C13DD770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0681B9A-ED9E-40CD-92AC-8C6F86DDD590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Garamond" panose="02020404030301010803" pitchFamily="18" charset="0"/>
            </a:rPr>
            <a:t>До 10.00 руководитель выдает членам комиссии бланки, темы, тексты изложения</a:t>
          </a:r>
          <a:endParaRPr lang="ru-RU" sz="2400" dirty="0">
            <a:latin typeface="Garamond" panose="02020404030301010803" pitchFamily="18" charset="0"/>
          </a:endParaRPr>
        </a:p>
      </dgm:t>
    </dgm:pt>
    <dgm:pt modelId="{8F55C3E5-258A-4387-8D50-9F14FBCA1F61}" type="parTrans" cxnId="{46BF2EB8-06B7-4390-8C96-09F446C27BA2}">
      <dgm:prSet/>
      <dgm:spPr/>
      <dgm:t>
        <a:bodyPr/>
        <a:lstStyle/>
        <a:p>
          <a:endParaRPr lang="ru-RU"/>
        </a:p>
      </dgm:t>
    </dgm:pt>
    <dgm:pt modelId="{50467003-BC50-4FD0-84CF-686B2F7B719D}" type="sibTrans" cxnId="{46BF2EB8-06B7-4390-8C96-09F446C27BA2}">
      <dgm:prSet/>
      <dgm:spPr/>
      <dgm:t>
        <a:bodyPr/>
        <a:lstStyle/>
        <a:p>
          <a:endParaRPr lang="ru-RU"/>
        </a:p>
      </dgm:t>
    </dgm:pt>
    <dgm:pt modelId="{D0E121A2-F376-4C66-80AC-D7A897ABB7B5}" type="pres">
      <dgm:prSet presAssocID="{4A5451AC-DE3A-417C-9BDA-2C641E69193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DB67CA-7385-4C28-902D-14E6037B0210}" type="pres">
      <dgm:prSet presAssocID="{4A5451AC-DE3A-417C-9BDA-2C641E691932}" presName="dummyMaxCanvas" presStyleCnt="0">
        <dgm:presLayoutVars/>
      </dgm:prSet>
      <dgm:spPr/>
    </dgm:pt>
    <dgm:pt modelId="{0B181F7C-BDCB-40CA-B531-0492C99CE2B3}" type="pres">
      <dgm:prSet presAssocID="{4A5451AC-DE3A-417C-9BDA-2C641E691932}" presName="ThreeNodes_1" presStyleLbl="node1" presStyleIdx="0" presStyleCnt="3" custScaleY="86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4217A-8478-4A46-829E-84302FF50BCB}" type="pres">
      <dgm:prSet presAssocID="{4A5451AC-DE3A-417C-9BDA-2C641E691932}" presName="ThreeNodes_2" presStyleLbl="node1" presStyleIdx="1" presStyleCnt="3" custScaleX="104197" custScaleY="13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F7069-833B-4262-AB4F-311969DB99C9}" type="pres">
      <dgm:prSet presAssocID="{4A5451AC-DE3A-417C-9BDA-2C641E691932}" presName="ThreeNodes_3" presStyleLbl="node1" presStyleIdx="2" presStyleCnt="3" custScaleY="78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B8175-BC1B-4DCA-A915-F693A72FDEF0}" type="pres">
      <dgm:prSet presAssocID="{4A5451AC-DE3A-417C-9BDA-2C641E69193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0C22A-A2CD-46C1-8E64-104C06E39753}" type="pres">
      <dgm:prSet presAssocID="{4A5451AC-DE3A-417C-9BDA-2C641E69193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055F1-4D03-4641-80B8-9BFF7A0D985F}" type="pres">
      <dgm:prSet presAssocID="{4A5451AC-DE3A-417C-9BDA-2C641E69193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E9C6B-939D-4D30-9AEB-30B34E08CAF3}" type="pres">
      <dgm:prSet presAssocID="{4A5451AC-DE3A-417C-9BDA-2C641E69193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63813-B8EF-4D1F-978F-ADBE621794D5}" type="pres">
      <dgm:prSet presAssocID="{4A5451AC-DE3A-417C-9BDA-2C641E69193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33C9BD-33FE-4222-9327-699D3D5570E1}" type="presOf" srcId="{3BC65DF0-3F07-428E-9C36-8B2BEF0CBC56}" destId="{AD5B8175-BC1B-4DCA-A915-F693A72FDEF0}" srcOrd="0" destOrd="0" presId="urn:microsoft.com/office/officeart/2005/8/layout/vProcess5"/>
    <dgm:cxn modelId="{E913C0EE-B88E-470C-92D5-67A292B81F18}" type="presOf" srcId="{CB51D2F9-F287-4A1D-8780-70C0F13015AB}" destId="{A534217A-8478-4A46-829E-84302FF50BCB}" srcOrd="0" destOrd="0" presId="urn:microsoft.com/office/officeart/2005/8/layout/vProcess5"/>
    <dgm:cxn modelId="{1B5423FF-1D85-489A-944E-710CA37236BB}" type="presOf" srcId="{4A5451AC-DE3A-417C-9BDA-2C641E691932}" destId="{D0E121A2-F376-4C66-80AC-D7A897ABB7B5}" srcOrd="0" destOrd="0" presId="urn:microsoft.com/office/officeart/2005/8/layout/vProcess5"/>
    <dgm:cxn modelId="{FF55D56E-7FAF-4E4E-9C73-FBFC13920E4F}" type="presOf" srcId="{4FF24C4D-B127-453B-8775-9BB95D74F090}" destId="{0B181F7C-BDCB-40CA-B531-0492C99CE2B3}" srcOrd="0" destOrd="0" presId="urn:microsoft.com/office/officeart/2005/8/layout/vProcess5"/>
    <dgm:cxn modelId="{D5B5C151-B337-43F2-9A24-23D7BF4E7AEE}" type="presOf" srcId="{C0681B9A-ED9E-40CD-92AC-8C6F86DDD590}" destId="{DEAF7069-833B-4262-AB4F-311969DB99C9}" srcOrd="0" destOrd="0" presId="urn:microsoft.com/office/officeart/2005/8/layout/vProcess5"/>
    <dgm:cxn modelId="{B881E501-57A9-4A98-959B-744B1915607E}" srcId="{4A5451AC-DE3A-417C-9BDA-2C641E691932}" destId="{4FF24C4D-B127-453B-8775-9BB95D74F090}" srcOrd="0" destOrd="0" parTransId="{47FEDEFA-C980-4FA1-A7AF-2742EC46F29C}" sibTransId="{3BC65DF0-3F07-428E-9C36-8B2BEF0CBC56}"/>
    <dgm:cxn modelId="{23E8125A-8F3A-474E-941C-B50EE25605BE}" type="presOf" srcId="{4FF24C4D-B127-453B-8775-9BB95D74F090}" destId="{ECD055F1-4D03-4641-80B8-9BFF7A0D985F}" srcOrd="1" destOrd="0" presId="urn:microsoft.com/office/officeart/2005/8/layout/vProcess5"/>
    <dgm:cxn modelId="{4E39AD4B-7F8A-4796-9DA7-1095C9B769C7}" type="presOf" srcId="{4D23C0C1-2106-4752-87C5-FF3ED49FC5D1}" destId="{5470C22A-A2CD-46C1-8E64-104C06E39753}" srcOrd="0" destOrd="0" presId="urn:microsoft.com/office/officeart/2005/8/layout/vProcess5"/>
    <dgm:cxn modelId="{CA53B7DA-64FA-46F9-A6A8-03B0C13DD770}" srcId="{4A5451AC-DE3A-417C-9BDA-2C641E691932}" destId="{CB51D2F9-F287-4A1D-8780-70C0F13015AB}" srcOrd="1" destOrd="0" parTransId="{2E20D2A7-A7B8-47D5-B548-9FFAD197D951}" sibTransId="{4D23C0C1-2106-4752-87C5-FF3ED49FC5D1}"/>
    <dgm:cxn modelId="{5DCB7CFF-FD07-42AF-8784-8E582D5CE2E0}" type="presOf" srcId="{C0681B9A-ED9E-40CD-92AC-8C6F86DDD590}" destId="{ABA63813-B8EF-4D1F-978F-ADBE621794D5}" srcOrd="1" destOrd="0" presId="urn:microsoft.com/office/officeart/2005/8/layout/vProcess5"/>
    <dgm:cxn modelId="{46BF2EB8-06B7-4390-8C96-09F446C27BA2}" srcId="{4A5451AC-DE3A-417C-9BDA-2C641E691932}" destId="{C0681B9A-ED9E-40CD-92AC-8C6F86DDD590}" srcOrd="2" destOrd="0" parTransId="{8F55C3E5-258A-4387-8D50-9F14FBCA1F61}" sibTransId="{50467003-BC50-4FD0-84CF-686B2F7B719D}"/>
    <dgm:cxn modelId="{091E6E7F-25F3-4CC5-AF48-EB85C632B3CF}" type="presOf" srcId="{CB51D2F9-F287-4A1D-8780-70C0F13015AB}" destId="{5D5E9C6B-939D-4D30-9AEB-30B34E08CAF3}" srcOrd="1" destOrd="0" presId="urn:microsoft.com/office/officeart/2005/8/layout/vProcess5"/>
    <dgm:cxn modelId="{10AEE9E4-0BA5-4B3C-8403-C21959DF6081}" type="presParOf" srcId="{D0E121A2-F376-4C66-80AC-D7A897ABB7B5}" destId="{1DDB67CA-7385-4C28-902D-14E6037B0210}" srcOrd="0" destOrd="0" presId="urn:microsoft.com/office/officeart/2005/8/layout/vProcess5"/>
    <dgm:cxn modelId="{129AE9A3-5029-49E9-A8C3-276083F5CB49}" type="presParOf" srcId="{D0E121A2-F376-4C66-80AC-D7A897ABB7B5}" destId="{0B181F7C-BDCB-40CA-B531-0492C99CE2B3}" srcOrd="1" destOrd="0" presId="urn:microsoft.com/office/officeart/2005/8/layout/vProcess5"/>
    <dgm:cxn modelId="{9CF651E2-05B1-4C3E-B5A3-6672A10778B1}" type="presParOf" srcId="{D0E121A2-F376-4C66-80AC-D7A897ABB7B5}" destId="{A534217A-8478-4A46-829E-84302FF50BCB}" srcOrd="2" destOrd="0" presId="urn:microsoft.com/office/officeart/2005/8/layout/vProcess5"/>
    <dgm:cxn modelId="{905F1894-B8D7-4B7D-BC62-BECB4CEEBFC1}" type="presParOf" srcId="{D0E121A2-F376-4C66-80AC-D7A897ABB7B5}" destId="{DEAF7069-833B-4262-AB4F-311969DB99C9}" srcOrd="3" destOrd="0" presId="urn:microsoft.com/office/officeart/2005/8/layout/vProcess5"/>
    <dgm:cxn modelId="{D4506412-7E37-4803-B581-C264A9C18BC1}" type="presParOf" srcId="{D0E121A2-F376-4C66-80AC-D7A897ABB7B5}" destId="{AD5B8175-BC1B-4DCA-A915-F693A72FDEF0}" srcOrd="4" destOrd="0" presId="urn:microsoft.com/office/officeart/2005/8/layout/vProcess5"/>
    <dgm:cxn modelId="{CB0B94A3-4FE3-4FCC-B2F8-9D7B6C639266}" type="presParOf" srcId="{D0E121A2-F376-4C66-80AC-D7A897ABB7B5}" destId="{5470C22A-A2CD-46C1-8E64-104C06E39753}" srcOrd="5" destOrd="0" presId="urn:microsoft.com/office/officeart/2005/8/layout/vProcess5"/>
    <dgm:cxn modelId="{14992BA1-D50A-4377-B0BE-C0DEA8F86400}" type="presParOf" srcId="{D0E121A2-F376-4C66-80AC-D7A897ABB7B5}" destId="{ECD055F1-4D03-4641-80B8-9BFF7A0D985F}" srcOrd="6" destOrd="0" presId="urn:microsoft.com/office/officeart/2005/8/layout/vProcess5"/>
    <dgm:cxn modelId="{F4B182B1-E122-4D17-8F42-A47D4083FE78}" type="presParOf" srcId="{D0E121A2-F376-4C66-80AC-D7A897ABB7B5}" destId="{5D5E9C6B-939D-4D30-9AEB-30B34E08CAF3}" srcOrd="7" destOrd="0" presId="urn:microsoft.com/office/officeart/2005/8/layout/vProcess5"/>
    <dgm:cxn modelId="{57ACF14D-E2FC-4EE0-8742-5D320F3C4198}" type="presParOf" srcId="{D0E121A2-F376-4C66-80AC-D7A897ABB7B5}" destId="{ABA63813-B8EF-4D1F-978F-ADBE621794D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E68F3F-4735-495F-853F-8DA27AD995E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B8283A7-62FD-4F65-868D-741CD0ECEB8D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Акт по форме ИС-08</a:t>
          </a:r>
          <a:endParaRPr lang="ru-RU" dirty="0"/>
        </a:p>
      </dgm:t>
    </dgm:pt>
    <dgm:pt modelId="{F97C7896-C72E-4A30-84C1-ABC69006C8B5}" type="parTrans" cxnId="{AFC6C90E-765D-4BB5-B7E1-574573764E94}">
      <dgm:prSet/>
      <dgm:spPr/>
      <dgm:t>
        <a:bodyPr/>
        <a:lstStyle/>
        <a:p>
          <a:endParaRPr lang="ru-RU"/>
        </a:p>
      </dgm:t>
    </dgm:pt>
    <dgm:pt modelId="{96674656-4F50-401F-B81D-60E0DC70E258}" type="sibTrans" cxnId="{AFC6C90E-765D-4BB5-B7E1-574573764E94}">
      <dgm:prSet/>
      <dgm:spPr/>
      <dgm:t>
        <a:bodyPr/>
        <a:lstStyle/>
        <a:p>
          <a:endParaRPr lang="ru-RU"/>
        </a:p>
      </dgm:t>
    </dgm:pt>
    <dgm:pt modelId="{ED3C55F0-A539-4600-B2FA-C81EF7C662A0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в БР в поле «Не закончил»: «Х»</a:t>
          </a:r>
          <a:endParaRPr lang="ru-RU" dirty="0"/>
        </a:p>
      </dgm:t>
    </dgm:pt>
    <dgm:pt modelId="{64C0709F-F39F-4FB0-94CC-5AE9B502202E}" type="parTrans" cxnId="{5B001C92-19FA-443F-8A95-9EBEA57A130F}">
      <dgm:prSet/>
      <dgm:spPr/>
      <dgm:t>
        <a:bodyPr/>
        <a:lstStyle/>
        <a:p>
          <a:endParaRPr lang="ru-RU"/>
        </a:p>
      </dgm:t>
    </dgm:pt>
    <dgm:pt modelId="{70011CFC-B2F1-4164-9BB1-B1C5BAA9C03B}" type="sibTrans" cxnId="{5B001C92-19FA-443F-8A95-9EBEA57A130F}">
      <dgm:prSet/>
      <dgm:spPr/>
      <dgm:t>
        <a:bodyPr/>
        <a:lstStyle/>
        <a:p>
          <a:endParaRPr lang="ru-RU"/>
        </a:p>
      </dgm:t>
    </dgm:pt>
    <dgm:pt modelId="{9436B813-C379-4AA6-A14E-1F23FB890BEB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в форме ИС-05 </a:t>
          </a:r>
          <a:endParaRPr lang="ru-RU" dirty="0"/>
        </a:p>
      </dgm:t>
    </dgm:pt>
    <dgm:pt modelId="{524FEDE8-40F1-4051-B35B-96E0C179CC66}" type="parTrans" cxnId="{18DE3D6A-6F17-4E8F-8345-8198632F86DB}">
      <dgm:prSet/>
      <dgm:spPr/>
      <dgm:t>
        <a:bodyPr/>
        <a:lstStyle/>
        <a:p>
          <a:endParaRPr lang="ru-RU"/>
        </a:p>
      </dgm:t>
    </dgm:pt>
    <dgm:pt modelId="{6F0648D1-62D8-46AD-900A-91DA40182545}" type="sibTrans" cxnId="{18DE3D6A-6F17-4E8F-8345-8198632F86DB}">
      <dgm:prSet/>
      <dgm:spPr/>
      <dgm:t>
        <a:bodyPr/>
        <a:lstStyle/>
        <a:p>
          <a:endParaRPr lang="ru-RU"/>
        </a:p>
      </dgm:t>
    </dgm:pt>
    <dgm:pt modelId="{8CB0D9FC-602D-4D03-A92D-A4975BEAC8C0}" type="pres">
      <dgm:prSet presAssocID="{09E68F3F-4735-495F-853F-8DA27AD995EE}" presName="Name0" presStyleCnt="0">
        <dgm:presLayoutVars>
          <dgm:dir/>
          <dgm:resizeHandles val="exact"/>
        </dgm:presLayoutVars>
      </dgm:prSet>
      <dgm:spPr/>
    </dgm:pt>
    <dgm:pt modelId="{36336EE7-DE76-45C3-B075-67900E9B681E}" type="pres">
      <dgm:prSet presAssocID="{09E68F3F-4735-495F-853F-8DA27AD995EE}" presName="fgShape" presStyleLbl="fgShp" presStyleIdx="0" presStyleCnt="1"/>
      <dgm:spPr/>
    </dgm:pt>
    <dgm:pt modelId="{EE18BD87-0422-4563-A3BD-15D552613DB6}" type="pres">
      <dgm:prSet presAssocID="{09E68F3F-4735-495F-853F-8DA27AD995EE}" presName="linComp" presStyleCnt="0"/>
      <dgm:spPr/>
    </dgm:pt>
    <dgm:pt modelId="{BA47550D-0283-494F-80AB-20C80ECEDC08}" type="pres">
      <dgm:prSet presAssocID="{3B8283A7-62FD-4F65-868D-741CD0ECEB8D}" presName="compNode" presStyleCnt="0"/>
      <dgm:spPr/>
    </dgm:pt>
    <dgm:pt modelId="{5FD5CF05-88B2-404D-A701-BD08C95EC040}" type="pres">
      <dgm:prSet presAssocID="{3B8283A7-62FD-4F65-868D-741CD0ECEB8D}" presName="bkgdShape" presStyleLbl="node1" presStyleIdx="0" presStyleCnt="3"/>
      <dgm:spPr/>
      <dgm:t>
        <a:bodyPr/>
        <a:lstStyle/>
        <a:p>
          <a:endParaRPr lang="ru-RU"/>
        </a:p>
      </dgm:t>
    </dgm:pt>
    <dgm:pt modelId="{2CF7D61E-A2E0-4FAA-A0B0-2AF873CA091F}" type="pres">
      <dgm:prSet presAssocID="{3B8283A7-62FD-4F65-868D-741CD0ECEB8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A6768-21C9-4062-8BE3-38070E0AC017}" type="pres">
      <dgm:prSet presAssocID="{3B8283A7-62FD-4F65-868D-741CD0ECEB8D}" presName="invisiNode" presStyleLbl="node1" presStyleIdx="0" presStyleCnt="3"/>
      <dgm:spPr/>
    </dgm:pt>
    <dgm:pt modelId="{5F299F80-7712-4B77-904C-9D1ADEE8E9F1}" type="pres">
      <dgm:prSet presAssocID="{3B8283A7-62FD-4F65-868D-741CD0ECEB8D}" presName="imagNode" presStyleLbl="fgImgPlace1" presStyleIdx="0" presStyleCnt="3" custScaleX="152282" custScaleY="196158" custLinFactNeighborX="9011" custLinFactNeighborY="-69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F547BF-F70D-4DB9-80F8-693A4C33A00E}" type="pres">
      <dgm:prSet presAssocID="{96674656-4F50-401F-B81D-60E0DC70E25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5537704-ABAD-49DB-9D14-334600850613}" type="pres">
      <dgm:prSet presAssocID="{ED3C55F0-A539-4600-B2FA-C81EF7C662A0}" presName="compNode" presStyleCnt="0"/>
      <dgm:spPr/>
    </dgm:pt>
    <dgm:pt modelId="{A47F0766-23A7-4A7B-B129-2670034F92BC}" type="pres">
      <dgm:prSet presAssocID="{ED3C55F0-A539-4600-B2FA-C81EF7C662A0}" presName="bkgdShape" presStyleLbl="node1" presStyleIdx="1" presStyleCnt="3"/>
      <dgm:spPr/>
      <dgm:t>
        <a:bodyPr/>
        <a:lstStyle/>
        <a:p>
          <a:endParaRPr lang="ru-RU"/>
        </a:p>
      </dgm:t>
    </dgm:pt>
    <dgm:pt modelId="{00E9260A-86B5-4B7B-9B45-EC5E5896C66A}" type="pres">
      <dgm:prSet presAssocID="{ED3C55F0-A539-4600-B2FA-C81EF7C662A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E10AD-70B9-4D9C-B726-72BAA4396E6D}" type="pres">
      <dgm:prSet presAssocID="{ED3C55F0-A539-4600-B2FA-C81EF7C662A0}" presName="invisiNode" presStyleLbl="node1" presStyleIdx="1" presStyleCnt="3"/>
      <dgm:spPr/>
    </dgm:pt>
    <dgm:pt modelId="{255A88BC-3E1E-49DE-AAD9-3BF77A2F7720}" type="pres">
      <dgm:prSet presAssocID="{ED3C55F0-A539-4600-B2FA-C81EF7C662A0}" presName="imagNode" presStyleLbl="fgImgPlace1" presStyleIdx="1" presStyleCnt="3" custScaleX="153564" custScaleY="198511" custLinFactNeighborX="-612" custLinFactNeighborY="-3213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40AB47E-E2E6-4279-81FA-2518479B06B6}" type="pres">
      <dgm:prSet presAssocID="{70011CFC-B2F1-4164-9BB1-B1C5BAA9C03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87CAA13-6D22-41E6-95AF-46EBD9A0CB89}" type="pres">
      <dgm:prSet presAssocID="{9436B813-C379-4AA6-A14E-1F23FB890BEB}" presName="compNode" presStyleCnt="0"/>
      <dgm:spPr/>
    </dgm:pt>
    <dgm:pt modelId="{1F67EEFC-F35F-49D4-8A01-E59D1A59B0E2}" type="pres">
      <dgm:prSet presAssocID="{9436B813-C379-4AA6-A14E-1F23FB890BEB}" presName="bkgdShape" presStyleLbl="node1" presStyleIdx="2" presStyleCnt="3"/>
      <dgm:spPr/>
      <dgm:t>
        <a:bodyPr/>
        <a:lstStyle/>
        <a:p>
          <a:endParaRPr lang="ru-RU"/>
        </a:p>
      </dgm:t>
    </dgm:pt>
    <dgm:pt modelId="{20C7FE67-6CC8-402C-8DA7-59B2634196A5}" type="pres">
      <dgm:prSet presAssocID="{9436B813-C379-4AA6-A14E-1F23FB890BE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D75B6-EE76-47D2-A747-8E6D1D09A02E}" type="pres">
      <dgm:prSet presAssocID="{9436B813-C379-4AA6-A14E-1F23FB890BEB}" presName="invisiNode" presStyleLbl="node1" presStyleIdx="2" presStyleCnt="3"/>
      <dgm:spPr/>
    </dgm:pt>
    <dgm:pt modelId="{24407E5E-CCB3-4236-859A-934A1C7EA2C6}" type="pres">
      <dgm:prSet presAssocID="{9436B813-C379-4AA6-A14E-1F23FB890BEB}" presName="imagNode" presStyleLbl="fgImgPlace1" presStyleIdx="2" presStyleCnt="3" custScaleX="150930" custScaleY="198512" custLinFactNeighborX="16453" custLinFactNeighborY="-83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ADB6257-C2B0-4E15-9E44-D0CB56A2DE10}" type="presOf" srcId="{3B8283A7-62FD-4F65-868D-741CD0ECEB8D}" destId="{5FD5CF05-88B2-404D-A701-BD08C95EC040}" srcOrd="0" destOrd="0" presId="urn:microsoft.com/office/officeart/2005/8/layout/hList7"/>
    <dgm:cxn modelId="{5B001C92-19FA-443F-8A95-9EBEA57A130F}" srcId="{09E68F3F-4735-495F-853F-8DA27AD995EE}" destId="{ED3C55F0-A539-4600-B2FA-C81EF7C662A0}" srcOrd="1" destOrd="0" parTransId="{64C0709F-F39F-4FB0-94CC-5AE9B502202E}" sibTransId="{70011CFC-B2F1-4164-9BB1-B1C5BAA9C03B}"/>
    <dgm:cxn modelId="{C7BD61DD-47A3-43C9-B439-C7D3C774A523}" type="presOf" srcId="{09E68F3F-4735-495F-853F-8DA27AD995EE}" destId="{8CB0D9FC-602D-4D03-A92D-A4975BEAC8C0}" srcOrd="0" destOrd="0" presId="urn:microsoft.com/office/officeart/2005/8/layout/hList7"/>
    <dgm:cxn modelId="{5B1A7053-5356-416E-9143-AD27F4CC35C9}" type="presOf" srcId="{70011CFC-B2F1-4164-9BB1-B1C5BAA9C03B}" destId="{D40AB47E-E2E6-4279-81FA-2518479B06B6}" srcOrd="0" destOrd="0" presId="urn:microsoft.com/office/officeart/2005/8/layout/hList7"/>
    <dgm:cxn modelId="{740CAED0-7ADE-4DB1-AC96-209E0E869B9D}" type="presOf" srcId="{9436B813-C379-4AA6-A14E-1F23FB890BEB}" destId="{1F67EEFC-F35F-49D4-8A01-E59D1A59B0E2}" srcOrd="0" destOrd="0" presId="urn:microsoft.com/office/officeart/2005/8/layout/hList7"/>
    <dgm:cxn modelId="{CABD95EC-EE42-45CC-945C-676634C972C6}" type="presOf" srcId="{3B8283A7-62FD-4F65-868D-741CD0ECEB8D}" destId="{2CF7D61E-A2E0-4FAA-A0B0-2AF873CA091F}" srcOrd="1" destOrd="0" presId="urn:microsoft.com/office/officeart/2005/8/layout/hList7"/>
    <dgm:cxn modelId="{48DAAFAD-12D0-463A-982A-39F4DB1335DA}" type="presOf" srcId="{ED3C55F0-A539-4600-B2FA-C81EF7C662A0}" destId="{A47F0766-23A7-4A7B-B129-2670034F92BC}" srcOrd="0" destOrd="0" presId="urn:microsoft.com/office/officeart/2005/8/layout/hList7"/>
    <dgm:cxn modelId="{BF91085E-FFFC-4042-89E7-F22640276883}" type="presOf" srcId="{9436B813-C379-4AA6-A14E-1F23FB890BEB}" destId="{20C7FE67-6CC8-402C-8DA7-59B2634196A5}" srcOrd="1" destOrd="0" presId="urn:microsoft.com/office/officeart/2005/8/layout/hList7"/>
    <dgm:cxn modelId="{18DE3D6A-6F17-4E8F-8345-8198632F86DB}" srcId="{09E68F3F-4735-495F-853F-8DA27AD995EE}" destId="{9436B813-C379-4AA6-A14E-1F23FB890BEB}" srcOrd="2" destOrd="0" parTransId="{524FEDE8-40F1-4051-B35B-96E0C179CC66}" sibTransId="{6F0648D1-62D8-46AD-900A-91DA40182545}"/>
    <dgm:cxn modelId="{AFC6C90E-765D-4BB5-B7E1-574573764E94}" srcId="{09E68F3F-4735-495F-853F-8DA27AD995EE}" destId="{3B8283A7-62FD-4F65-868D-741CD0ECEB8D}" srcOrd="0" destOrd="0" parTransId="{F97C7896-C72E-4A30-84C1-ABC69006C8B5}" sibTransId="{96674656-4F50-401F-B81D-60E0DC70E258}"/>
    <dgm:cxn modelId="{F6A6F9A3-8378-4C13-914C-C80C50F26302}" type="presOf" srcId="{96674656-4F50-401F-B81D-60E0DC70E258}" destId="{E7F547BF-F70D-4DB9-80F8-693A4C33A00E}" srcOrd="0" destOrd="0" presId="urn:microsoft.com/office/officeart/2005/8/layout/hList7"/>
    <dgm:cxn modelId="{7AB05D6E-A1EC-4F41-89BA-A6A611CD65C6}" type="presOf" srcId="{ED3C55F0-A539-4600-B2FA-C81EF7C662A0}" destId="{00E9260A-86B5-4B7B-9B45-EC5E5896C66A}" srcOrd="1" destOrd="0" presId="urn:microsoft.com/office/officeart/2005/8/layout/hList7"/>
    <dgm:cxn modelId="{0566DF22-FF4C-4FE2-80A9-2A31EB95481C}" type="presParOf" srcId="{8CB0D9FC-602D-4D03-A92D-A4975BEAC8C0}" destId="{36336EE7-DE76-45C3-B075-67900E9B681E}" srcOrd="0" destOrd="0" presId="urn:microsoft.com/office/officeart/2005/8/layout/hList7"/>
    <dgm:cxn modelId="{498C630F-FEAB-4601-8F18-3D84188F4847}" type="presParOf" srcId="{8CB0D9FC-602D-4D03-A92D-A4975BEAC8C0}" destId="{EE18BD87-0422-4563-A3BD-15D552613DB6}" srcOrd="1" destOrd="0" presId="urn:microsoft.com/office/officeart/2005/8/layout/hList7"/>
    <dgm:cxn modelId="{95331E76-1DA0-4929-99F0-D6D82B05D262}" type="presParOf" srcId="{EE18BD87-0422-4563-A3BD-15D552613DB6}" destId="{BA47550D-0283-494F-80AB-20C80ECEDC08}" srcOrd="0" destOrd="0" presId="urn:microsoft.com/office/officeart/2005/8/layout/hList7"/>
    <dgm:cxn modelId="{6458DE89-F956-4CBA-9BFA-7402DD881E52}" type="presParOf" srcId="{BA47550D-0283-494F-80AB-20C80ECEDC08}" destId="{5FD5CF05-88B2-404D-A701-BD08C95EC040}" srcOrd="0" destOrd="0" presId="urn:microsoft.com/office/officeart/2005/8/layout/hList7"/>
    <dgm:cxn modelId="{4F2D7D78-8AAC-4B19-BBC0-A8AFCBD20FF9}" type="presParOf" srcId="{BA47550D-0283-494F-80AB-20C80ECEDC08}" destId="{2CF7D61E-A2E0-4FAA-A0B0-2AF873CA091F}" srcOrd="1" destOrd="0" presId="urn:microsoft.com/office/officeart/2005/8/layout/hList7"/>
    <dgm:cxn modelId="{776D1FB8-CEE9-416C-8B66-13E90107C82F}" type="presParOf" srcId="{BA47550D-0283-494F-80AB-20C80ECEDC08}" destId="{B21A6768-21C9-4062-8BE3-38070E0AC017}" srcOrd="2" destOrd="0" presId="urn:microsoft.com/office/officeart/2005/8/layout/hList7"/>
    <dgm:cxn modelId="{72C7D51B-1BEE-402D-BCAE-634AEAFA1138}" type="presParOf" srcId="{BA47550D-0283-494F-80AB-20C80ECEDC08}" destId="{5F299F80-7712-4B77-904C-9D1ADEE8E9F1}" srcOrd="3" destOrd="0" presId="urn:microsoft.com/office/officeart/2005/8/layout/hList7"/>
    <dgm:cxn modelId="{20A42DB4-EBEE-4514-8238-4D1F6C094413}" type="presParOf" srcId="{EE18BD87-0422-4563-A3BD-15D552613DB6}" destId="{E7F547BF-F70D-4DB9-80F8-693A4C33A00E}" srcOrd="1" destOrd="0" presId="urn:microsoft.com/office/officeart/2005/8/layout/hList7"/>
    <dgm:cxn modelId="{C337CF7C-6E8F-46B9-9E96-22A63FD2A8D7}" type="presParOf" srcId="{EE18BD87-0422-4563-A3BD-15D552613DB6}" destId="{45537704-ABAD-49DB-9D14-334600850613}" srcOrd="2" destOrd="0" presId="urn:microsoft.com/office/officeart/2005/8/layout/hList7"/>
    <dgm:cxn modelId="{DEE7EFAE-D287-4F8A-9646-CAF152BE86B1}" type="presParOf" srcId="{45537704-ABAD-49DB-9D14-334600850613}" destId="{A47F0766-23A7-4A7B-B129-2670034F92BC}" srcOrd="0" destOrd="0" presId="urn:microsoft.com/office/officeart/2005/8/layout/hList7"/>
    <dgm:cxn modelId="{D8595984-1C00-47C5-9B9E-0C01012B38D7}" type="presParOf" srcId="{45537704-ABAD-49DB-9D14-334600850613}" destId="{00E9260A-86B5-4B7B-9B45-EC5E5896C66A}" srcOrd="1" destOrd="0" presId="urn:microsoft.com/office/officeart/2005/8/layout/hList7"/>
    <dgm:cxn modelId="{E875A971-BBAC-4367-9A8E-D6C6B243DC0F}" type="presParOf" srcId="{45537704-ABAD-49DB-9D14-334600850613}" destId="{C60E10AD-70B9-4D9C-B726-72BAA4396E6D}" srcOrd="2" destOrd="0" presId="urn:microsoft.com/office/officeart/2005/8/layout/hList7"/>
    <dgm:cxn modelId="{B302EB34-2BA1-43F3-B59E-15CEF2E0B8F0}" type="presParOf" srcId="{45537704-ABAD-49DB-9D14-334600850613}" destId="{255A88BC-3E1E-49DE-AAD9-3BF77A2F7720}" srcOrd="3" destOrd="0" presId="urn:microsoft.com/office/officeart/2005/8/layout/hList7"/>
    <dgm:cxn modelId="{57B5C905-C9C4-40E9-85FF-A71D5D360CF0}" type="presParOf" srcId="{EE18BD87-0422-4563-A3BD-15D552613DB6}" destId="{D40AB47E-E2E6-4279-81FA-2518479B06B6}" srcOrd="3" destOrd="0" presId="urn:microsoft.com/office/officeart/2005/8/layout/hList7"/>
    <dgm:cxn modelId="{BC67A2FD-3E0C-46B7-A1BF-D8306B5573CC}" type="presParOf" srcId="{EE18BD87-0422-4563-A3BD-15D552613DB6}" destId="{487CAA13-6D22-41E6-95AF-46EBD9A0CB89}" srcOrd="4" destOrd="0" presId="urn:microsoft.com/office/officeart/2005/8/layout/hList7"/>
    <dgm:cxn modelId="{7F27BA73-EFDD-432C-A12E-D6638BB525C8}" type="presParOf" srcId="{487CAA13-6D22-41E6-95AF-46EBD9A0CB89}" destId="{1F67EEFC-F35F-49D4-8A01-E59D1A59B0E2}" srcOrd="0" destOrd="0" presId="urn:microsoft.com/office/officeart/2005/8/layout/hList7"/>
    <dgm:cxn modelId="{51C5B260-7B91-4B9D-ACF2-9031338C7842}" type="presParOf" srcId="{487CAA13-6D22-41E6-95AF-46EBD9A0CB89}" destId="{20C7FE67-6CC8-402C-8DA7-59B2634196A5}" srcOrd="1" destOrd="0" presId="urn:microsoft.com/office/officeart/2005/8/layout/hList7"/>
    <dgm:cxn modelId="{6FBE9E25-96FC-4AC8-BA4D-BDB64A9F54FA}" type="presParOf" srcId="{487CAA13-6D22-41E6-95AF-46EBD9A0CB89}" destId="{8EED75B6-EE76-47D2-A747-8E6D1D09A02E}" srcOrd="2" destOrd="0" presId="urn:microsoft.com/office/officeart/2005/8/layout/hList7"/>
    <dgm:cxn modelId="{93FADC8D-35BD-40E7-8B85-CC4AC494690F}" type="presParOf" srcId="{487CAA13-6D22-41E6-95AF-46EBD9A0CB89}" destId="{24407E5E-CCB3-4236-859A-934A1C7EA2C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E68F3F-4735-495F-853F-8DA27AD995E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B8283A7-62FD-4F65-868D-741CD0ECEB8D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Акт по форме ИС-09</a:t>
          </a:r>
          <a:endParaRPr lang="ru-RU" dirty="0"/>
        </a:p>
      </dgm:t>
    </dgm:pt>
    <dgm:pt modelId="{F97C7896-C72E-4A30-84C1-ABC69006C8B5}" type="parTrans" cxnId="{AFC6C90E-765D-4BB5-B7E1-574573764E94}">
      <dgm:prSet/>
      <dgm:spPr/>
      <dgm:t>
        <a:bodyPr/>
        <a:lstStyle/>
        <a:p>
          <a:endParaRPr lang="ru-RU"/>
        </a:p>
      </dgm:t>
    </dgm:pt>
    <dgm:pt modelId="{96674656-4F50-401F-B81D-60E0DC70E258}" type="sibTrans" cxnId="{AFC6C90E-765D-4BB5-B7E1-574573764E94}">
      <dgm:prSet/>
      <dgm:spPr/>
      <dgm:t>
        <a:bodyPr/>
        <a:lstStyle/>
        <a:p>
          <a:endParaRPr lang="ru-RU"/>
        </a:p>
      </dgm:t>
    </dgm:pt>
    <dgm:pt modelId="{ED3C55F0-A539-4600-B2FA-C81EF7C662A0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в БР в поле «Удален»: «Х»</a:t>
          </a:r>
          <a:endParaRPr lang="ru-RU" dirty="0"/>
        </a:p>
      </dgm:t>
    </dgm:pt>
    <dgm:pt modelId="{64C0709F-F39F-4FB0-94CC-5AE9B502202E}" type="parTrans" cxnId="{5B001C92-19FA-443F-8A95-9EBEA57A130F}">
      <dgm:prSet/>
      <dgm:spPr/>
      <dgm:t>
        <a:bodyPr/>
        <a:lstStyle/>
        <a:p>
          <a:endParaRPr lang="ru-RU"/>
        </a:p>
      </dgm:t>
    </dgm:pt>
    <dgm:pt modelId="{70011CFC-B2F1-4164-9BB1-B1C5BAA9C03B}" type="sibTrans" cxnId="{5B001C92-19FA-443F-8A95-9EBEA57A130F}">
      <dgm:prSet/>
      <dgm:spPr/>
      <dgm:t>
        <a:bodyPr/>
        <a:lstStyle/>
        <a:p>
          <a:endParaRPr lang="ru-RU"/>
        </a:p>
      </dgm:t>
    </dgm:pt>
    <dgm:pt modelId="{9436B813-C379-4AA6-A14E-1F23FB890BEB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в форме ИС-05 </a:t>
          </a:r>
          <a:endParaRPr lang="ru-RU" dirty="0"/>
        </a:p>
      </dgm:t>
    </dgm:pt>
    <dgm:pt modelId="{524FEDE8-40F1-4051-B35B-96E0C179CC66}" type="parTrans" cxnId="{18DE3D6A-6F17-4E8F-8345-8198632F86DB}">
      <dgm:prSet/>
      <dgm:spPr/>
      <dgm:t>
        <a:bodyPr/>
        <a:lstStyle/>
        <a:p>
          <a:endParaRPr lang="ru-RU"/>
        </a:p>
      </dgm:t>
    </dgm:pt>
    <dgm:pt modelId="{6F0648D1-62D8-46AD-900A-91DA40182545}" type="sibTrans" cxnId="{18DE3D6A-6F17-4E8F-8345-8198632F86DB}">
      <dgm:prSet/>
      <dgm:spPr/>
      <dgm:t>
        <a:bodyPr/>
        <a:lstStyle/>
        <a:p>
          <a:endParaRPr lang="ru-RU"/>
        </a:p>
      </dgm:t>
    </dgm:pt>
    <dgm:pt modelId="{CB0F38F9-1A74-47E9-8DDE-CC3105436D6A}">
      <dgm:prSet/>
      <dgm:spPr/>
      <dgm:t>
        <a:bodyPr/>
        <a:lstStyle/>
        <a:p>
          <a:endParaRPr lang="ru-RU" dirty="0" smtClean="0"/>
        </a:p>
        <a:p>
          <a:r>
            <a:rPr lang="ru-RU" dirty="0" smtClean="0"/>
            <a:t>В БР проставить «Незачет»: «Х» (8 крестиков)</a:t>
          </a:r>
          <a:endParaRPr lang="ru-RU" dirty="0"/>
        </a:p>
      </dgm:t>
    </dgm:pt>
    <dgm:pt modelId="{9887524B-13E3-40B3-8B5C-19CB4A3E4477}" type="parTrans" cxnId="{8AADA235-9B17-42EC-8EC6-AE67B80F290C}">
      <dgm:prSet/>
      <dgm:spPr/>
    </dgm:pt>
    <dgm:pt modelId="{52D605AC-0AC9-4982-9C16-0582FD6FFA72}" type="sibTrans" cxnId="{8AADA235-9B17-42EC-8EC6-AE67B80F290C}">
      <dgm:prSet/>
      <dgm:spPr/>
    </dgm:pt>
    <dgm:pt modelId="{8CB0D9FC-602D-4D03-A92D-A4975BEAC8C0}" type="pres">
      <dgm:prSet presAssocID="{09E68F3F-4735-495F-853F-8DA27AD995EE}" presName="Name0" presStyleCnt="0">
        <dgm:presLayoutVars>
          <dgm:dir/>
          <dgm:resizeHandles val="exact"/>
        </dgm:presLayoutVars>
      </dgm:prSet>
      <dgm:spPr/>
    </dgm:pt>
    <dgm:pt modelId="{36336EE7-DE76-45C3-B075-67900E9B681E}" type="pres">
      <dgm:prSet presAssocID="{09E68F3F-4735-495F-853F-8DA27AD995EE}" presName="fgShape" presStyleLbl="fgShp" presStyleIdx="0" presStyleCnt="1"/>
      <dgm:spPr/>
    </dgm:pt>
    <dgm:pt modelId="{EE18BD87-0422-4563-A3BD-15D552613DB6}" type="pres">
      <dgm:prSet presAssocID="{09E68F3F-4735-495F-853F-8DA27AD995EE}" presName="linComp" presStyleCnt="0"/>
      <dgm:spPr/>
    </dgm:pt>
    <dgm:pt modelId="{BA47550D-0283-494F-80AB-20C80ECEDC08}" type="pres">
      <dgm:prSet presAssocID="{3B8283A7-62FD-4F65-868D-741CD0ECEB8D}" presName="compNode" presStyleCnt="0"/>
      <dgm:spPr/>
    </dgm:pt>
    <dgm:pt modelId="{5FD5CF05-88B2-404D-A701-BD08C95EC040}" type="pres">
      <dgm:prSet presAssocID="{3B8283A7-62FD-4F65-868D-741CD0ECEB8D}" presName="bkgdShape" presStyleLbl="node1" presStyleIdx="0" presStyleCnt="4"/>
      <dgm:spPr/>
      <dgm:t>
        <a:bodyPr/>
        <a:lstStyle/>
        <a:p>
          <a:endParaRPr lang="ru-RU"/>
        </a:p>
      </dgm:t>
    </dgm:pt>
    <dgm:pt modelId="{2CF7D61E-A2E0-4FAA-A0B0-2AF873CA091F}" type="pres">
      <dgm:prSet presAssocID="{3B8283A7-62FD-4F65-868D-741CD0ECEB8D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A6768-21C9-4062-8BE3-38070E0AC017}" type="pres">
      <dgm:prSet presAssocID="{3B8283A7-62FD-4F65-868D-741CD0ECEB8D}" presName="invisiNode" presStyleLbl="node1" presStyleIdx="0" presStyleCnt="4"/>
      <dgm:spPr/>
    </dgm:pt>
    <dgm:pt modelId="{5F299F80-7712-4B77-904C-9D1ADEE8E9F1}" type="pres">
      <dgm:prSet presAssocID="{3B8283A7-62FD-4F65-868D-741CD0ECEB8D}" presName="imagNode" presStyleLbl="fgImgPlace1" presStyleIdx="0" presStyleCnt="4" custScaleX="152282" custScaleY="196158" custLinFactNeighborX="9011" custLinFactNeighborY="-69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F547BF-F70D-4DB9-80F8-693A4C33A00E}" type="pres">
      <dgm:prSet presAssocID="{96674656-4F50-401F-B81D-60E0DC70E25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5537704-ABAD-49DB-9D14-334600850613}" type="pres">
      <dgm:prSet presAssocID="{ED3C55F0-A539-4600-B2FA-C81EF7C662A0}" presName="compNode" presStyleCnt="0"/>
      <dgm:spPr/>
    </dgm:pt>
    <dgm:pt modelId="{A47F0766-23A7-4A7B-B129-2670034F92BC}" type="pres">
      <dgm:prSet presAssocID="{ED3C55F0-A539-4600-B2FA-C81EF7C662A0}" presName="bkgdShape" presStyleLbl="node1" presStyleIdx="1" presStyleCnt="4"/>
      <dgm:spPr/>
      <dgm:t>
        <a:bodyPr/>
        <a:lstStyle/>
        <a:p>
          <a:endParaRPr lang="ru-RU"/>
        </a:p>
      </dgm:t>
    </dgm:pt>
    <dgm:pt modelId="{00E9260A-86B5-4B7B-9B45-EC5E5896C66A}" type="pres">
      <dgm:prSet presAssocID="{ED3C55F0-A539-4600-B2FA-C81EF7C662A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E10AD-70B9-4D9C-B726-72BAA4396E6D}" type="pres">
      <dgm:prSet presAssocID="{ED3C55F0-A539-4600-B2FA-C81EF7C662A0}" presName="invisiNode" presStyleLbl="node1" presStyleIdx="1" presStyleCnt="4"/>
      <dgm:spPr/>
    </dgm:pt>
    <dgm:pt modelId="{255A88BC-3E1E-49DE-AAD9-3BF77A2F7720}" type="pres">
      <dgm:prSet presAssocID="{ED3C55F0-A539-4600-B2FA-C81EF7C662A0}" presName="imagNode" presStyleLbl="fgImgPlace1" presStyleIdx="1" presStyleCnt="4" custScaleX="153564" custScaleY="198511" custLinFactNeighborX="-612" custLinFactNeighborY="-3213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40AB47E-E2E6-4279-81FA-2518479B06B6}" type="pres">
      <dgm:prSet presAssocID="{70011CFC-B2F1-4164-9BB1-B1C5BAA9C03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21229C8-6810-48EF-AC58-F138018B242D}" type="pres">
      <dgm:prSet presAssocID="{CB0F38F9-1A74-47E9-8DDE-CC3105436D6A}" presName="compNode" presStyleCnt="0"/>
      <dgm:spPr/>
    </dgm:pt>
    <dgm:pt modelId="{955134FA-0495-4FC4-9A50-332BA5E6701D}" type="pres">
      <dgm:prSet presAssocID="{CB0F38F9-1A74-47E9-8DDE-CC3105436D6A}" presName="bkgdShape" presStyleLbl="node1" presStyleIdx="2" presStyleCnt="4" custLinFactNeighborX="1751" custLinFactNeighborY="5885"/>
      <dgm:spPr/>
      <dgm:t>
        <a:bodyPr/>
        <a:lstStyle/>
        <a:p>
          <a:endParaRPr lang="ru-RU"/>
        </a:p>
      </dgm:t>
    </dgm:pt>
    <dgm:pt modelId="{B6B1478F-E7BA-4D74-9A4C-E9FADA33BF96}" type="pres">
      <dgm:prSet presAssocID="{CB0F38F9-1A74-47E9-8DDE-CC3105436D6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ADFC0-CBA4-47CF-A2AE-C74D465E5DD6}" type="pres">
      <dgm:prSet presAssocID="{CB0F38F9-1A74-47E9-8DDE-CC3105436D6A}" presName="invisiNode" presStyleLbl="node1" presStyleIdx="2" presStyleCnt="4"/>
      <dgm:spPr/>
    </dgm:pt>
    <dgm:pt modelId="{7F77AA4C-7E63-4ABC-8603-9668BD5B830D}" type="pres">
      <dgm:prSet presAssocID="{CB0F38F9-1A74-47E9-8DDE-CC3105436D6A}" presName="imagNode" presStyleLbl="fgImgPlace1" presStyleIdx="2" presStyleCnt="4" custScaleX="136922" custScaleY="19416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BB9ABAC-5AE5-4F5E-B377-75FFC0B597B2}" type="pres">
      <dgm:prSet presAssocID="{52D605AC-0AC9-4982-9C16-0582FD6FFA72}" presName="sibTrans" presStyleLbl="sibTrans2D1" presStyleIdx="0" presStyleCnt="0"/>
      <dgm:spPr/>
    </dgm:pt>
    <dgm:pt modelId="{487CAA13-6D22-41E6-95AF-46EBD9A0CB89}" type="pres">
      <dgm:prSet presAssocID="{9436B813-C379-4AA6-A14E-1F23FB890BEB}" presName="compNode" presStyleCnt="0"/>
      <dgm:spPr/>
    </dgm:pt>
    <dgm:pt modelId="{1F67EEFC-F35F-49D4-8A01-E59D1A59B0E2}" type="pres">
      <dgm:prSet presAssocID="{9436B813-C379-4AA6-A14E-1F23FB890BEB}" presName="bkgdShape" presStyleLbl="node1" presStyleIdx="3" presStyleCnt="4"/>
      <dgm:spPr/>
      <dgm:t>
        <a:bodyPr/>
        <a:lstStyle/>
        <a:p>
          <a:endParaRPr lang="ru-RU"/>
        </a:p>
      </dgm:t>
    </dgm:pt>
    <dgm:pt modelId="{20C7FE67-6CC8-402C-8DA7-59B2634196A5}" type="pres">
      <dgm:prSet presAssocID="{9436B813-C379-4AA6-A14E-1F23FB890BEB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D75B6-EE76-47D2-A747-8E6D1D09A02E}" type="pres">
      <dgm:prSet presAssocID="{9436B813-C379-4AA6-A14E-1F23FB890BEB}" presName="invisiNode" presStyleLbl="node1" presStyleIdx="3" presStyleCnt="4"/>
      <dgm:spPr/>
    </dgm:pt>
    <dgm:pt modelId="{24407E5E-CCB3-4236-859A-934A1C7EA2C6}" type="pres">
      <dgm:prSet presAssocID="{9436B813-C379-4AA6-A14E-1F23FB890BEB}" presName="imagNode" presStyleLbl="fgImgPlace1" presStyleIdx="3" presStyleCnt="4" custScaleX="150930" custScaleY="198512" custLinFactNeighborX="16453" custLinFactNeighborY="-83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6A6F9A3-8378-4C13-914C-C80C50F26302}" type="presOf" srcId="{96674656-4F50-401F-B81D-60E0DC70E258}" destId="{E7F547BF-F70D-4DB9-80F8-693A4C33A00E}" srcOrd="0" destOrd="0" presId="urn:microsoft.com/office/officeart/2005/8/layout/hList7"/>
    <dgm:cxn modelId="{4E9DA898-FF7C-4AD3-BFF5-81E436DAAEB0}" type="presOf" srcId="{52D605AC-0AC9-4982-9C16-0582FD6FFA72}" destId="{ABB9ABAC-5AE5-4F5E-B377-75FFC0B597B2}" srcOrd="0" destOrd="0" presId="urn:microsoft.com/office/officeart/2005/8/layout/hList7"/>
    <dgm:cxn modelId="{AFC6C90E-765D-4BB5-B7E1-574573764E94}" srcId="{09E68F3F-4735-495F-853F-8DA27AD995EE}" destId="{3B8283A7-62FD-4F65-868D-741CD0ECEB8D}" srcOrd="0" destOrd="0" parTransId="{F97C7896-C72E-4A30-84C1-ABC69006C8B5}" sibTransId="{96674656-4F50-401F-B81D-60E0DC70E258}"/>
    <dgm:cxn modelId="{BF91085E-FFFC-4042-89E7-F22640276883}" type="presOf" srcId="{9436B813-C379-4AA6-A14E-1F23FB890BEB}" destId="{20C7FE67-6CC8-402C-8DA7-59B2634196A5}" srcOrd="1" destOrd="0" presId="urn:microsoft.com/office/officeart/2005/8/layout/hList7"/>
    <dgm:cxn modelId="{5B001C92-19FA-443F-8A95-9EBEA57A130F}" srcId="{09E68F3F-4735-495F-853F-8DA27AD995EE}" destId="{ED3C55F0-A539-4600-B2FA-C81EF7C662A0}" srcOrd="1" destOrd="0" parTransId="{64C0709F-F39F-4FB0-94CC-5AE9B502202E}" sibTransId="{70011CFC-B2F1-4164-9BB1-B1C5BAA9C03B}"/>
    <dgm:cxn modelId="{C7BD61DD-47A3-43C9-B439-C7D3C774A523}" type="presOf" srcId="{09E68F3F-4735-495F-853F-8DA27AD995EE}" destId="{8CB0D9FC-602D-4D03-A92D-A4975BEAC8C0}" srcOrd="0" destOrd="0" presId="urn:microsoft.com/office/officeart/2005/8/layout/hList7"/>
    <dgm:cxn modelId="{6ADB6257-C2B0-4E15-9E44-D0CB56A2DE10}" type="presOf" srcId="{3B8283A7-62FD-4F65-868D-741CD0ECEB8D}" destId="{5FD5CF05-88B2-404D-A701-BD08C95EC040}" srcOrd="0" destOrd="0" presId="urn:microsoft.com/office/officeart/2005/8/layout/hList7"/>
    <dgm:cxn modelId="{18DE3D6A-6F17-4E8F-8345-8198632F86DB}" srcId="{09E68F3F-4735-495F-853F-8DA27AD995EE}" destId="{9436B813-C379-4AA6-A14E-1F23FB890BEB}" srcOrd="3" destOrd="0" parTransId="{524FEDE8-40F1-4051-B35B-96E0C179CC66}" sibTransId="{6F0648D1-62D8-46AD-900A-91DA40182545}"/>
    <dgm:cxn modelId="{5B1A7053-5356-416E-9143-AD27F4CC35C9}" type="presOf" srcId="{70011CFC-B2F1-4164-9BB1-B1C5BAA9C03B}" destId="{D40AB47E-E2E6-4279-81FA-2518479B06B6}" srcOrd="0" destOrd="0" presId="urn:microsoft.com/office/officeart/2005/8/layout/hList7"/>
    <dgm:cxn modelId="{48DAAFAD-12D0-463A-982A-39F4DB1335DA}" type="presOf" srcId="{ED3C55F0-A539-4600-B2FA-C81EF7C662A0}" destId="{A47F0766-23A7-4A7B-B129-2670034F92BC}" srcOrd="0" destOrd="0" presId="urn:microsoft.com/office/officeart/2005/8/layout/hList7"/>
    <dgm:cxn modelId="{CABD95EC-EE42-45CC-945C-676634C972C6}" type="presOf" srcId="{3B8283A7-62FD-4F65-868D-741CD0ECEB8D}" destId="{2CF7D61E-A2E0-4FAA-A0B0-2AF873CA091F}" srcOrd="1" destOrd="0" presId="urn:microsoft.com/office/officeart/2005/8/layout/hList7"/>
    <dgm:cxn modelId="{740CAED0-7ADE-4DB1-AC96-209E0E869B9D}" type="presOf" srcId="{9436B813-C379-4AA6-A14E-1F23FB890BEB}" destId="{1F67EEFC-F35F-49D4-8A01-E59D1A59B0E2}" srcOrd="0" destOrd="0" presId="urn:microsoft.com/office/officeart/2005/8/layout/hList7"/>
    <dgm:cxn modelId="{3045138A-0284-4C97-8745-5800B11F77AA}" type="presOf" srcId="{CB0F38F9-1A74-47E9-8DDE-CC3105436D6A}" destId="{B6B1478F-E7BA-4D74-9A4C-E9FADA33BF96}" srcOrd="1" destOrd="0" presId="urn:microsoft.com/office/officeart/2005/8/layout/hList7"/>
    <dgm:cxn modelId="{BA298E4A-B72F-4390-9BD4-57003ADB1E4E}" type="presOf" srcId="{CB0F38F9-1A74-47E9-8DDE-CC3105436D6A}" destId="{955134FA-0495-4FC4-9A50-332BA5E6701D}" srcOrd="0" destOrd="0" presId="urn:microsoft.com/office/officeart/2005/8/layout/hList7"/>
    <dgm:cxn modelId="{8AADA235-9B17-42EC-8EC6-AE67B80F290C}" srcId="{09E68F3F-4735-495F-853F-8DA27AD995EE}" destId="{CB0F38F9-1A74-47E9-8DDE-CC3105436D6A}" srcOrd="2" destOrd="0" parTransId="{9887524B-13E3-40B3-8B5C-19CB4A3E4477}" sibTransId="{52D605AC-0AC9-4982-9C16-0582FD6FFA72}"/>
    <dgm:cxn modelId="{7AB05D6E-A1EC-4F41-89BA-A6A611CD65C6}" type="presOf" srcId="{ED3C55F0-A539-4600-B2FA-C81EF7C662A0}" destId="{00E9260A-86B5-4B7B-9B45-EC5E5896C66A}" srcOrd="1" destOrd="0" presId="urn:microsoft.com/office/officeart/2005/8/layout/hList7"/>
    <dgm:cxn modelId="{0566DF22-FF4C-4FE2-80A9-2A31EB95481C}" type="presParOf" srcId="{8CB0D9FC-602D-4D03-A92D-A4975BEAC8C0}" destId="{36336EE7-DE76-45C3-B075-67900E9B681E}" srcOrd="0" destOrd="0" presId="urn:microsoft.com/office/officeart/2005/8/layout/hList7"/>
    <dgm:cxn modelId="{498C630F-FEAB-4601-8F18-3D84188F4847}" type="presParOf" srcId="{8CB0D9FC-602D-4D03-A92D-A4975BEAC8C0}" destId="{EE18BD87-0422-4563-A3BD-15D552613DB6}" srcOrd="1" destOrd="0" presId="urn:microsoft.com/office/officeart/2005/8/layout/hList7"/>
    <dgm:cxn modelId="{95331E76-1DA0-4929-99F0-D6D82B05D262}" type="presParOf" srcId="{EE18BD87-0422-4563-A3BD-15D552613DB6}" destId="{BA47550D-0283-494F-80AB-20C80ECEDC08}" srcOrd="0" destOrd="0" presId="urn:microsoft.com/office/officeart/2005/8/layout/hList7"/>
    <dgm:cxn modelId="{6458DE89-F956-4CBA-9BFA-7402DD881E52}" type="presParOf" srcId="{BA47550D-0283-494F-80AB-20C80ECEDC08}" destId="{5FD5CF05-88B2-404D-A701-BD08C95EC040}" srcOrd="0" destOrd="0" presId="urn:microsoft.com/office/officeart/2005/8/layout/hList7"/>
    <dgm:cxn modelId="{4F2D7D78-8AAC-4B19-BBC0-A8AFCBD20FF9}" type="presParOf" srcId="{BA47550D-0283-494F-80AB-20C80ECEDC08}" destId="{2CF7D61E-A2E0-4FAA-A0B0-2AF873CA091F}" srcOrd="1" destOrd="0" presId="urn:microsoft.com/office/officeart/2005/8/layout/hList7"/>
    <dgm:cxn modelId="{776D1FB8-CEE9-416C-8B66-13E90107C82F}" type="presParOf" srcId="{BA47550D-0283-494F-80AB-20C80ECEDC08}" destId="{B21A6768-21C9-4062-8BE3-38070E0AC017}" srcOrd="2" destOrd="0" presId="urn:microsoft.com/office/officeart/2005/8/layout/hList7"/>
    <dgm:cxn modelId="{72C7D51B-1BEE-402D-BCAE-634AEAFA1138}" type="presParOf" srcId="{BA47550D-0283-494F-80AB-20C80ECEDC08}" destId="{5F299F80-7712-4B77-904C-9D1ADEE8E9F1}" srcOrd="3" destOrd="0" presId="urn:microsoft.com/office/officeart/2005/8/layout/hList7"/>
    <dgm:cxn modelId="{20A42DB4-EBEE-4514-8238-4D1F6C094413}" type="presParOf" srcId="{EE18BD87-0422-4563-A3BD-15D552613DB6}" destId="{E7F547BF-F70D-4DB9-80F8-693A4C33A00E}" srcOrd="1" destOrd="0" presId="urn:microsoft.com/office/officeart/2005/8/layout/hList7"/>
    <dgm:cxn modelId="{C337CF7C-6E8F-46B9-9E96-22A63FD2A8D7}" type="presParOf" srcId="{EE18BD87-0422-4563-A3BD-15D552613DB6}" destId="{45537704-ABAD-49DB-9D14-334600850613}" srcOrd="2" destOrd="0" presId="urn:microsoft.com/office/officeart/2005/8/layout/hList7"/>
    <dgm:cxn modelId="{DEE7EFAE-D287-4F8A-9646-CAF152BE86B1}" type="presParOf" srcId="{45537704-ABAD-49DB-9D14-334600850613}" destId="{A47F0766-23A7-4A7B-B129-2670034F92BC}" srcOrd="0" destOrd="0" presId="urn:microsoft.com/office/officeart/2005/8/layout/hList7"/>
    <dgm:cxn modelId="{D8595984-1C00-47C5-9B9E-0C01012B38D7}" type="presParOf" srcId="{45537704-ABAD-49DB-9D14-334600850613}" destId="{00E9260A-86B5-4B7B-9B45-EC5E5896C66A}" srcOrd="1" destOrd="0" presId="urn:microsoft.com/office/officeart/2005/8/layout/hList7"/>
    <dgm:cxn modelId="{E875A971-BBAC-4367-9A8E-D6C6B243DC0F}" type="presParOf" srcId="{45537704-ABAD-49DB-9D14-334600850613}" destId="{C60E10AD-70B9-4D9C-B726-72BAA4396E6D}" srcOrd="2" destOrd="0" presId="urn:microsoft.com/office/officeart/2005/8/layout/hList7"/>
    <dgm:cxn modelId="{B302EB34-2BA1-43F3-B59E-15CEF2E0B8F0}" type="presParOf" srcId="{45537704-ABAD-49DB-9D14-334600850613}" destId="{255A88BC-3E1E-49DE-AAD9-3BF77A2F7720}" srcOrd="3" destOrd="0" presId="urn:microsoft.com/office/officeart/2005/8/layout/hList7"/>
    <dgm:cxn modelId="{57B5C905-C9C4-40E9-85FF-A71D5D360CF0}" type="presParOf" srcId="{EE18BD87-0422-4563-A3BD-15D552613DB6}" destId="{D40AB47E-E2E6-4279-81FA-2518479B06B6}" srcOrd="3" destOrd="0" presId="urn:microsoft.com/office/officeart/2005/8/layout/hList7"/>
    <dgm:cxn modelId="{3486CD1C-89CD-4D48-9FBB-D56A46E7A65C}" type="presParOf" srcId="{EE18BD87-0422-4563-A3BD-15D552613DB6}" destId="{421229C8-6810-48EF-AC58-F138018B242D}" srcOrd="4" destOrd="0" presId="urn:microsoft.com/office/officeart/2005/8/layout/hList7"/>
    <dgm:cxn modelId="{5D2E6E45-F1CF-4262-8725-C2C3E21FEA71}" type="presParOf" srcId="{421229C8-6810-48EF-AC58-F138018B242D}" destId="{955134FA-0495-4FC4-9A50-332BA5E6701D}" srcOrd="0" destOrd="0" presId="urn:microsoft.com/office/officeart/2005/8/layout/hList7"/>
    <dgm:cxn modelId="{A37A3C9E-52E0-45CD-AF6C-5F5834B4A7D4}" type="presParOf" srcId="{421229C8-6810-48EF-AC58-F138018B242D}" destId="{B6B1478F-E7BA-4D74-9A4C-E9FADA33BF96}" srcOrd="1" destOrd="0" presId="urn:microsoft.com/office/officeart/2005/8/layout/hList7"/>
    <dgm:cxn modelId="{14FF0E3D-9EB9-4A31-941A-E08308C98309}" type="presParOf" srcId="{421229C8-6810-48EF-AC58-F138018B242D}" destId="{1D3ADFC0-CBA4-47CF-A2AE-C74D465E5DD6}" srcOrd="2" destOrd="0" presId="urn:microsoft.com/office/officeart/2005/8/layout/hList7"/>
    <dgm:cxn modelId="{83797E51-2DB9-4605-ADE8-94A07CB20427}" type="presParOf" srcId="{421229C8-6810-48EF-AC58-F138018B242D}" destId="{7F77AA4C-7E63-4ABC-8603-9668BD5B830D}" srcOrd="3" destOrd="0" presId="urn:microsoft.com/office/officeart/2005/8/layout/hList7"/>
    <dgm:cxn modelId="{3ABCFFBC-14CA-4748-815A-642772D91D36}" type="presParOf" srcId="{EE18BD87-0422-4563-A3BD-15D552613DB6}" destId="{ABB9ABAC-5AE5-4F5E-B377-75FFC0B597B2}" srcOrd="5" destOrd="0" presId="urn:microsoft.com/office/officeart/2005/8/layout/hList7"/>
    <dgm:cxn modelId="{BC67A2FD-3E0C-46B7-A1BF-D8306B5573CC}" type="presParOf" srcId="{EE18BD87-0422-4563-A3BD-15D552613DB6}" destId="{487CAA13-6D22-41E6-95AF-46EBD9A0CB89}" srcOrd="6" destOrd="0" presId="urn:microsoft.com/office/officeart/2005/8/layout/hList7"/>
    <dgm:cxn modelId="{7F27BA73-EFDD-432C-A12E-D6638BB525C8}" type="presParOf" srcId="{487CAA13-6D22-41E6-95AF-46EBD9A0CB89}" destId="{1F67EEFC-F35F-49D4-8A01-E59D1A59B0E2}" srcOrd="0" destOrd="0" presId="urn:microsoft.com/office/officeart/2005/8/layout/hList7"/>
    <dgm:cxn modelId="{51C5B260-7B91-4B9D-ACF2-9031338C7842}" type="presParOf" srcId="{487CAA13-6D22-41E6-95AF-46EBD9A0CB89}" destId="{20C7FE67-6CC8-402C-8DA7-59B2634196A5}" srcOrd="1" destOrd="0" presId="urn:microsoft.com/office/officeart/2005/8/layout/hList7"/>
    <dgm:cxn modelId="{6FBE9E25-96FC-4AC8-BA4D-BDB64A9F54FA}" type="presParOf" srcId="{487CAA13-6D22-41E6-95AF-46EBD9A0CB89}" destId="{8EED75B6-EE76-47D2-A747-8E6D1D09A02E}" srcOrd="2" destOrd="0" presId="urn:microsoft.com/office/officeart/2005/8/layout/hList7"/>
    <dgm:cxn modelId="{93FADC8D-35BD-40E7-8B85-CC4AC494690F}" type="presParOf" srcId="{487CAA13-6D22-41E6-95AF-46EBD9A0CB89}" destId="{24407E5E-CCB3-4236-859A-934A1C7EA2C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E68F3F-4735-495F-853F-8DA27AD995E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B8283A7-62FD-4F65-868D-741CD0ECEB8D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Запись ответа на </a:t>
          </a:r>
          <a:r>
            <a:rPr lang="ru-RU" dirty="0" err="1" smtClean="0"/>
            <a:t>флеш</a:t>
          </a:r>
          <a:r>
            <a:rPr lang="ru-RU" dirty="0" smtClean="0"/>
            <a:t>-носитель; перенос на бланк ассистентом</a:t>
          </a:r>
          <a:endParaRPr lang="ru-RU" dirty="0"/>
        </a:p>
      </dgm:t>
    </dgm:pt>
    <dgm:pt modelId="{F97C7896-C72E-4A30-84C1-ABC69006C8B5}" type="parTrans" cxnId="{AFC6C90E-765D-4BB5-B7E1-574573764E94}">
      <dgm:prSet/>
      <dgm:spPr/>
      <dgm:t>
        <a:bodyPr/>
        <a:lstStyle/>
        <a:p>
          <a:endParaRPr lang="ru-RU"/>
        </a:p>
      </dgm:t>
    </dgm:pt>
    <dgm:pt modelId="{96674656-4F50-401F-B81D-60E0DC70E258}" type="sibTrans" cxnId="{AFC6C90E-765D-4BB5-B7E1-574573764E94}">
      <dgm:prSet/>
      <dgm:spPr/>
      <dgm:t>
        <a:bodyPr/>
        <a:lstStyle/>
        <a:p>
          <a:endParaRPr lang="ru-RU"/>
        </a:p>
      </dgm:t>
    </dgm:pt>
    <dgm:pt modelId="{ED3C55F0-A539-4600-B2FA-C81EF7C662A0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в БР в поле «В устной форме»: «Х»</a:t>
          </a:r>
          <a:endParaRPr lang="ru-RU" dirty="0"/>
        </a:p>
      </dgm:t>
    </dgm:pt>
    <dgm:pt modelId="{64C0709F-F39F-4FB0-94CC-5AE9B502202E}" type="parTrans" cxnId="{5B001C92-19FA-443F-8A95-9EBEA57A130F}">
      <dgm:prSet/>
      <dgm:spPr/>
      <dgm:t>
        <a:bodyPr/>
        <a:lstStyle/>
        <a:p>
          <a:endParaRPr lang="ru-RU"/>
        </a:p>
      </dgm:t>
    </dgm:pt>
    <dgm:pt modelId="{70011CFC-B2F1-4164-9BB1-B1C5BAA9C03B}" type="sibTrans" cxnId="{5B001C92-19FA-443F-8A95-9EBEA57A130F}">
      <dgm:prSet/>
      <dgm:spPr/>
      <dgm:t>
        <a:bodyPr/>
        <a:lstStyle/>
        <a:p>
          <a:endParaRPr lang="ru-RU"/>
        </a:p>
      </dgm:t>
    </dgm:pt>
    <dgm:pt modelId="{9436B813-C379-4AA6-A14E-1F23FB890BEB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в форме ИС-05 </a:t>
          </a:r>
          <a:endParaRPr lang="ru-RU" dirty="0"/>
        </a:p>
      </dgm:t>
    </dgm:pt>
    <dgm:pt modelId="{524FEDE8-40F1-4051-B35B-96E0C179CC66}" type="parTrans" cxnId="{18DE3D6A-6F17-4E8F-8345-8198632F86DB}">
      <dgm:prSet/>
      <dgm:spPr/>
      <dgm:t>
        <a:bodyPr/>
        <a:lstStyle/>
        <a:p>
          <a:endParaRPr lang="ru-RU"/>
        </a:p>
      </dgm:t>
    </dgm:pt>
    <dgm:pt modelId="{6F0648D1-62D8-46AD-900A-91DA40182545}" type="sibTrans" cxnId="{18DE3D6A-6F17-4E8F-8345-8198632F86DB}">
      <dgm:prSet/>
      <dgm:spPr/>
      <dgm:t>
        <a:bodyPr/>
        <a:lstStyle/>
        <a:p>
          <a:endParaRPr lang="ru-RU"/>
        </a:p>
      </dgm:t>
    </dgm:pt>
    <dgm:pt modelId="{8CB0D9FC-602D-4D03-A92D-A4975BEAC8C0}" type="pres">
      <dgm:prSet presAssocID="{09E68F3F-4735-495F-853F-8DA27AD995EE}" presName="Name0" presStyleCnt="0">
        <dgm:presLayoutVars>
          <dgm:dir/>
          <dgm:resizeHandles val="exact"/>
        </dgm:presLayoutVars>
      </dgm:prSet>
      <dgm:spPr/>
    </dgm:pt>
    <dgm:pt modelId="{36336EE7-DE76-45C3-B075-67900E9B681E}" type="pres">
      <dgm:prSet presAssocID="{09E68F3F-4735-495F-853F-8DA27AD995EE}" presName="fgShape" presStyleLbl="fgShp" presStyleIdx="0" presStyleCnt="1"/>
      <dgm:spPr/>
    </dgm:pt>
    <dgm:pt modelId="{EE18BD87-0422-4563-A3BD-15D552613DB6}" type="pres">
      <dgm:prSet presAssocID="{09E68F3F-4735-495F-853F-8DA27AD995EE}" presName="linComp" presStyleCnt="0"/>
      <dgm:spPr/>
    </dgm:pt>
    <dgm:pt modelId="{BA47550D-0283-494F-80AB-20C80ECEDC08}" type="pres">
      <dgm:prSet presAssocID="{3B8283A7-62FD-4F65-868D-741CD0ECEB8D}" presName="compNode" presStyleCnt="0"/>
      <dgm:spPr/>
    </dgm:pt>
    <dgm:pt modelId="{5FD5CF05-88B2-404D-A701-BD08C95EC040}" type="pres">
      <dgm:prSet presAssocID="{3B8283A7-62FD-4F65-868D-741CD0ECEB8D}" presName="bkgdShape" presStyleLbl="node1" presStyleIdx="0" presStyleCnt="3"/>
      <dgm:spPr/>
      <dgm:t>
        <a:bodyPr/>
        <a:lstStyle/>
        <a:p>
          <a:endParaRPr lang="ru-RU"/>
        </a:p>
      </dgm:t>
    </dgm:pt>
    <dgm:pt modelId="{2CF7D61E-A2E0-4FAA-A0B0-2AF873CA091F}" type="pres">
      <dgm:prSet presAssocID="{3B8283A7-62FD-4F65-868D-741CD0ECEB8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A6768-21C9-4062-8BE3-38070E0AC017}" type="pres">
      <dgm:prSet presAssocID="{3B8283A7-62FD-4F65-868D-741CD0ECEB8D}" presName="invisiNode" presStyleLbl="node1" presStyleIdx="0" presStyleCnt="3"/>
      <dgm:spPr/>
    </dgm:pt>
    <dgm:pt modelId="{5F299F80-7712-4B77-904C-9D1ADEE8E9F1}" type="pres">
      <dgm:prSet presAssocID="{3B8283A7-62FD-4F65-868D-741CD0ECEB8D}" presName="imagNode" presStyleLbl="fgImgPlace1" presStyleIdx="0" presStyleCnt="3" custScaleX="161899" custScaleY="201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F547BF-F70D-4DB9-80F8-693A4C33A00E}" type="pres">
      <dgm:prSet presAssocID="{96674656-4F50-401F-B81D-60E0DC70E25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5537704-ABAD-49DB-9D14-334600850613}" type="pres">
      <dgm:prSet presAssocID="{ED3C55F0-A539-4600-B2FA-C81EF7C662A0}" presName="compNode" presStyleCnt="0"/>
      <dgm:spPr/>
    </dgm:pt>
    <dgm:pt modelId="{A47F0766-23A7-4A7B-B129-2670034F92BC}" type="pres">
      <dgm:prSet presAssocID="{ED3C55F0-A539-4600-B2FA-C81EF7C662A0}" presName="bkgdShape" presStyleLbl="node1" presStyleIdx="1" presStyleCnt="3"/>
      <dgm:spPr/>
      <dgm:t>
        <a:bodyPr/>
        <a:lstStyle/>
        <a:p>
          <a:endParaRPr lang="ru-RU"/>
        </a:p>
      </dgm:t>
    </dgm:pt>
    <dgm:pt modelId="{00E9260A-86B5-4B7B-9B45-EC5E5896C66A}" type="pres">
      <dgm:prSet presAssocID="{ED3C55F0-A539-4600-B2FA-C81EF7C662A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E10AD-70B9-4D9C-B726-72BAA4396E6D}" type="pres">
      <dgm:prSet presAssocID="{ED3C55F0-A539-4600-B2FA-C81EF7C662A0}" presName="invisiNode" presStyleLbl="node1" presStyleIdx="1" presStyleCnt="3"/>
      <dgm:spPr/>
    </dgm:pt>
    <dgm:pt modelId="{255A88BC-3E1E-49DE-AAD9-3BF77A2F7720}" type="pres">
      <dgm:prSet presAssocID="{ED3C55F0-A539-4600-B2FA-C81EF7C662A0}" presName="imagNode" presStyleLbl="fgImgPlace1" presStyleIdx="1" presStyleCnt="3" custScaleX="153564" custScaleY="198511" custLinFactNeighborX="0" custLinFactNeighborY="-274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40AB47E-E2E6-4279-81FA-2518479B06B6}" type="pres">
      <dgm:prSet presAssocID="{70011CFC-B2F1-4164-9BB1-B1C5BAA9C03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87CAA13-6D22-41E6-95AF-46EBD9A0CB89}" type="pres">
      <dgm:prSet presAssocID="{9436B813-C379-4AA6-A14E-1F23FB890BEB}" presName="compNode" presStyleCnt="0"/>
      <dgm:spPr/>
    </dgm:pt>
    <dgm:pt modelId="{1F67EEFC-F35F-49D4-8A01-E59D1A59B0E2}" type="pres">
      <dgm:prSet presAssocID="{9436B813-C379-4AA6-A14E-1F23FB890BEB}" presName="bkgdShape" presStyleLbl="node1" presStyleIdx="2" presStyleCnt="3"/>
      <dgm:spPr/>
      <dgm:t>
        <a:bodyPr/>
        <a:lstStyle/>
        <a:p>
          <a:endParaRPr lang="ru-RU"/>
        </a:p>
      </dgm:t>
    </dgm:pt>
    <dgm:pt modelId="{20C7FE67-6CC8-402C-8DA7-59B2634196A5}" type="pres">
      <dgm:prSet presAssocID="{9436B813-C379-4AA6-A14E-1F23FB890BE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D75B6-EE76-47D2-A747-8E6D1D09A02E}" type="pres">
      <dgm:prSet presAssocID="{9436B813-C379-4AA6-A14E-1F23FB890BEB}" presName="invisiNode" presStyleLbl="node1" presStyleIdx="2" presStyleCnt="3"/>
      <dgm:spPr/>
    </dgm:pt>
    <dgm:pt modelId="{24407E5E-CCB3-4236-859A-934A1C7EA2C6}" type="pres">
      <dgm:prSet presAssocID="{9436B813-C379-4AA6-A14E-1F23FB890BEB}" presName="imagNode" presStyleLbl="fgImgPlace1" presStyleIdx="2" presStyleCnt="3" custScaleX="150930" custScaleY="198512" custLinFactNeighborX="16453" custLinFactNeighborY="-83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BC6F5FA-0686-4E5A-A6F4-EF9B8D4FB0D0}" type="presOf" srcId="{ED3C55F0-A539-4600-B2FA-C81EF7C662A0}" destId="{00E9260A-86B5-4B7B-9B45-EC5E5896C66A}" srcOrd="1" destOrd="0" presId="urn:microsoft.com/office/officeart/2005/8/layout/hList7"/>
    <dgm:cxn modelId="{5B001C92-19FA-443F-8A95-9EBEA57A130F}" srcId="{09E68F3F-4735-495F-853F-8DA27AD995EE}" destId="{ED3C55F0-A539-4600-B2FA-C81EF7C662A0}" srcOrd="1" destOrd="0" parTransId="{64C0709F-F39F-4FB0-94CC-5AE9B502202E}" sibTransId="{70011CFC-B2F1-4164-9BB1-B1C5BAA9C03B}"/>
    <dgm:cxn modelId="{46B0919F-C2DF-4365-880D-30284C3E674D}" type="presOf" srcId="{9436B813-C379-4AA6-A14E-1F23FB890BEB}" destId="{20C7FE67-6CC8-402C-8DA7-59B2634196A5}" srcOrd="1" destOrd="0" presId="urn:microsoft.com/office/officeart/2005/8/layout/hList7"/>
    <dgm:cxn modelId="{7859AC12-5D2E-4C58-9B4B-B55E66656550}" type="presOf" srcId="{ED3C55F0-A539-4600-B2FA-C81EF7C662A0}" destId="{A47F0766-23A7-4A7B-B129-2670034F92BC}" srcOrd="0" destOrd="0" presId="urn:microsoft.com/office/officeart/2005/8/layout/hList7"/>
    <dgm:cxn modelId="{34A84C2A-8B95-4000-AD45-AAA0CDCABC87}" type="presOf" srcId="{9436B813-C379-4AA6-A14E-1F23FB890BEB}" destId="{1F67EEFC-F35F-49D4-8A01-E59D1A59B0E2}" srcOrd="0" destOrd="0" presId="urn:microsoft.com/office/officeart/2005/8/layout/hList7"/>
    <dgm:cxn modelId="{354A53E3-2DC8-4DCB-8EAC-E9C955BCFFE6}" type="presOf" srcId="{96674656-4F50-401F-B81D-60E0DC70E258}" destId="{E7F547BF-F70D-4DB9-80F8-693A4C33A00E}" srcOrd="0" destOrd="0" presId="urn:microsoft.com/office/officeart/2005/8/layout/hList7"/>
    <dgm:cxn modelId="{2AA7992D-2D4B-4CBD-BFE9-B598D907402D}" type="presOf" srcId="{3B8283A7-62FD-4F65-868D-741CD0ECEB8D}" destId="{2CF7D61E-A2E0-4FAA-A0B0-2AF873CA091F}" srcOrd="1" destOrd="0" presId="urn:microsoft.com/office/officeart/2005/8/layout/hList7"/>
    <dgm:cxn modelId="{18DE3D6A-6F17-4E8F-8345-8198632F86DB}" srcId="{09E68F3F-4735-495F-853F-8DA27AD995EE}" destId="{9436B813-C379-4AA6-A14E-1F23FB890BEB}" srcOrd="2" destOrd="0" parTransId="{524FEDE8-40F1-4051-B35B-96E0C179CC66}" sibTransId="{6F0648D1-62D8-46AD-900A-91DA40182545}"/>
    <dgm:cxn modelId="{AFC6C90E-765D-4BB5-B7E1-574573764E94}" srcId="{09E68F3F-4735-495F-853F-8DA27AD995EE}" destId="{3B8283A7-62FD-4F65-868D-741CD0ECEB8D}" srcOrd="0" destOrd="0" parTransId="{F97C7896-C72E-4A30-84C1-ABC69006C8B5}" sibTransId="{96674656-4F50-401F-B81D-60E0DC70E258}"/>
    <dgm:cxn modelId="{64F13541-E5B9-4337-96F9-58C238FF6906}" type="presOf" srcId="{09E68F3F-4735-495F-853F-8DA27AD995EE}" destId="{8CB0D9FC-602D-4D03-A92D-A4975BEAC8C0}" srcOrd="0" destOrd="0" presId="urn:microsoft.com/office/officeart/2005/8/layout/hList7"/>
    <dgm:cxn modelId="{44089E06-E54B-4ACB-B3BA-AEC8F82D09F8}" type="presOf" srcId="{3B8283A7-62FD-4F65-868D-741CD0ECEB8D}" destId="{5FD5CF05-88B2-404D-A701-BD08C95EC040}" srcOrd="0" destOrd="0" presId="urn:microsoft.com/office/officeart/2005/8/layout/hList7"/>
    <dgm:cxn modelId="{A59C8F75-F9ED-41C4-A28A-592A6F3F6BCC}" type="presOf" srcId="{70011CFC-B2F1-4164-9BB1-B1C5BAA9C03B}" destId="{D40AB47E-E2E6-4279-81FA-2518479B06B6}" srcOrd="0" destOrd="0" presId="urn:microsoft.com/office/officeart/2005/8/layout/hList7"/>
    <dgm:cxn modelId="{9D82660F-DB80-4758-8834-213D0AA57F4A}" type="presParOf" srcId="{8CB0D9FC-602D-4D03-A92D-A4975BEAC8C0}" destId="{36336EE7-DE76-45C3-B075-67900E9B681E}" srcOrd="0" destOrd="0" presId="urn:microsoft.com/office/officeart/2005/8/layout/hList7"/>
    <dgm:cxn modelId="{6FD68F8D-D085-4E98-B8C8-E0A0FFC6CBB4}" type="presParOf" srcId="{8CB0D9FC-602D-4D03-A92D-A4975BEAC8C0}" destId="{EE18BD87-0422-4563-A3BD-15D552613DB6}" srcOrd="1" destOrd="0" presId="urn:microsoft.com/office/officeart/2005/8/layout/hList7"/>
    <dgm:cxn modelId="{32A63665-1F9F-41FA-A2FA-53685C37C62C}" type="presParOf" srcId="{EE18BD87-0422-4563-A3BD-15D552613DB6}" destId="{BA47550D-0283-494F-80AB-20C80ECEDC08}" srcOrd="0" destOrd="0" presId="urn:microsoft.com/office/officeart/2005/8/layout/hList7"/>
    <dgm:cxn modelId="{6F58E334-5080-4E04-B029-44B17C2D0CFA}" type="presParOf" srcId="{BA47550D-0283-494F-80AB-20C80ECEDC08}" destId="{5FD5CF05-88B2-404D-A701-BD08C95EC040}" srcOrd="0" destOrd="0" presId="urn:microsoft.com/office/officeart/2005/8/layout/hList7"/>
    <dgm:cxn modelId="{011C28D4-BAE8-4172-8B46-118C4948A36E}" type="presParOf" srcId="{BA47550D-0283-494F-80AB-20C80ECEDC08}" destId="{2CF7D61E-A2E0-4FAA-A0B0-2AF873CA091F}" srcOrd="1" destOrd="0" presId="urn:microsoft.com/office/officeart/2005/8/layout/hList7"/>
    <dgm:cxn modelId="{C9A99CAF-C758-4390-9E5D-397ECBA67115}" type="presParOf" srcId="{BA47550D-0283-494F-80AB-20C80ECEDC08}" destId="{B21A6768-21C9-4062-8BE3-38070E0AC017}" srcOrd="2" destOrd="0" presId="urn:microsoft.com/office/officeart/2005/8/layout/hList7"/>
    <dgm:cxn modelId="{01C0994B-FA68-4B0E-AB7B-FACA086CD0A7}" type="presParOf" srcId="{BA47550D-0283-494F-80AB-20C80ECEDC08}" destId="{5F299F80-7712-4B77-904C-9D1ADEE8E9F1}" srcOrd="3" destOrd="0" presId="urn:microsoft.com/office/officeart/2005/8/layout/hList7"/>
    <dgm:cxn modelId="{A6CBD3AD-350A-4C8A-86FF-55651E8F145F}" type="presParOf" srcId="{EE18BD87-0422-4563-A3BD-15D552613DB6}" destId="{E7F547BF-F70D-4DB9-80F8-693A4C33A00E}" srcOrd="1" destOrd="0" presId="urn:microsoft.com/office/officeart/2005/8/layout/hList7"/>
    <dgm:cxn modelId="{FFB5C1FD-A041-4645-B929-0E035C93723E}" type="presParOf" srcId="{EE18BD87-0422-4563-A3BD-15D552613DB6}" destId="{45537704-ABAD-49DB-9D14-334600850613}" srcOrd="2" destOrd="0" presId="urn:microsoft.com/office/officeart/2005/8/layout/hList7"/>
    <dgm:cxn modelId="{AC0ECF4B-5A94-43E1-ACF6-E0EEE18DDA47}" type="presParOf" srcId="{45537704-ABAD-49DB-9D14-334600850613}" destId="{A47F0766-23A7-4A7B-B129-2670034F92BC}" srcOrd="0" destOrd="0" presId="urn:microsoft.com/office/officeart/2005/8/layout/hList7"/>
    <dgm:cxn modelId="{F6069012-F072-4530-B202-30673E39D50A}" type="presParOf" srcId="{45537704-ABAD-49DB-9D14-334600850613}" destId="{00E9260A-86B5-4B7B-9B45-EC5E5896C66A}" srcOrd="1" destOrd="0" presId="urn:microsoft.com/office/officeart/2005/8/layout/hList7"/>
    <dgm:cxn modelId="{8E6960EF-A6B9-4924-AEB4-C0C4E226F3D9}" type="presParOf" srcId="{45537704-ABAD-49DB-9D14-334600850613}" destId="{C60E10AD-70B9-4D9C-B726-72BAA4396E6D}" srcOrd="2" destOrd="0" presId="urn:microsoft.com/office/officeart/2005/8/layout/hList7"/>
    <dgm:cxn modelId="{83B49FAA-A7F6-4AD6-ADB6-D78035D2C7D6}" type="presParOf" srcId="{45537704-ABAD-49DB-9D14-334600850613}" destId="{255A88BC-3E1E-49DE-AAD9-3BF77A2F7720}" srcOrd="3" destOrd="0" presId="urn:microsoft.com/office/officeart/2005/8/layout/hList7"/>
    <dgm:cxn modelId="{9D2FFC26-E8F2-4250-B061-FEC698DDEC25}" type="presParOf" srcId="{EE18BD87-0422-4563-A3BD-15D552613DB6}" destId="{D40AB47E-E2E6-4279-81FA-2518479B06B6}" srcOrd="3" destOrd="0" presId="urn:microsoft.com/office/officeart/2005/8/layout/hList7"/>
    <dgm:cxn modelId="{ABCE2373-A523-4F82-87D1-85E99244E463}" type="presParOf" srcId="{EE18BD87-0422-4563-A3BD-15D552613DB6}" destId="{487CAA13-6D22-41E6-95AF-46EBD9A0CB89}" srcOrd="4" destOrd="0" presId="urn:microsoft.com/office/officeart/2005/8/layout/hList7"/>
    <dgm:cxn modelId="{196BAFEE-9475-401D-8BD8-0D3BBFF7DFAD}" type="presParOf" srcId="{487CAA13-6D22-41E6-95AF-46EBD9A0CB89}" destId="{1F67EEFC-F35F-49D4-8A01-E59D1A59B0E2}" srcOrd="0" destOrd="0" presId="urn:microsoft.com/office/officeart/2005/8/layout/hList7"/>
    <dgm:cxn modelId="{7993E260-75ED-4848-8596-CDF0D80520DE}" type="presParOf" srcId="{487CAA13-6D22-41E6-95AF-46EBD9A0CB89}" destId="{20C7FE67-6CC8-402C-8DA7-59B2634196A5}" srcOrd="1" destOrd="0" presId="urn:microsoft.com/office/officeart/2005/8/layout/hList7"/>
    <dgm:cxn modelId="{BC8ABF8A-D55D-4C9E-B045-0DD3A9FBE793}" type="presParOf" srcId="{487CAA13-6D22-41E6-95AF-46EBD9A0CB89}" destId="{8EED75B6-EE76-47D2-A747-8E6D1D09A02E}" srcOrd="2" destOrd="0" presId="urn:microsoft.com/office/officeart/2005/8/layout/hList7"/>
    <dgm:cxn modelId="{94577C88-6F65-4DED-8417-AD19AD34E950}" type="presParOf" srcId="{487CAA13-6D22-41E6-95AF-46EBD9A0CB89}" destId="{24407E5E-CCB3-4236-859A-934A1C7EA2C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25F252-2912-43CB-93FE-E9FDF91A20F5}" type="doc">
      <dgm:prSet loTypeId="urn:microsoft.com/office/officeart/2005/8/layout/hProcess9" loCatId="process" qsTypeId="urn:microsoft.com/office/officeart/2005/8/quickstyle/simple1#4" qsCatId="simple" csTypeId="urn:microsoft.com/office/officeart/2005/8/colors/accent1_2#4" csCatId="accent1" phldr="1"/>
      <dgm:spPr/>
    </dgm:pt>
    <dgm:pt modelId="{2DB272C3-445C-4C25-ACC1-93501D99E5AE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За 30 минут и за 5 минут до окончания сочинения (изложения) сообщить участникам о скором завершении сочинения (изложения) и о необходимости перенести сочинение (изложение) из черновиков в бланк ответов</a:t>
          </a:r>
          <a:endParaRPr lang="ru-RU" sz="2000" dirty="0">
            <a:latin typeface="Garamond" panose="02020404030301010803" pitchFamily="18" charset="0"/>
          </a:endParaRPr>
        </a:p>
      </dgm:t>
    </dgm:pt>
    <dgm:pt modelId="{1D0CB8EA-0119-41E0-92BE-7E76D7E2475E}" type="parTrans" cxnId="{5734EE88-85CE-4FB4-8152-DFF6DDF8F480}">
      <dgm:prSet/>
      <dgm:spPr/>
      <dgm:t>
        <a:bodyPr/>
        <a:lstStyle/>
        <a:p>
          <a:endParaRPr lang="ru-RU"/>
        </a:p>
      </dgm:t>
    </dgm:pt>
    <dgm:pt modelId="{A52EC624-9651-4CB2-917D-CE3F467E121D}" type="sibTrans" cxnId="{5734EE88-85CE-4FB4-8152-DFF6DDF8F480}">
      <dgm:prSet/>
      <dgm:spPr/>
      <dgm:t>
        <a:bodyPr/>
        <a:lstStyle/>
        <a:p>
          <a:endParaRPr lang="ru-RU"/>
        </a:p>
      </dgm:t>
    </dgm:pt>
    <dgm:pt modelId="{D882E575-6770-465A-998C-F8719173B6C3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По истечении времени принять от участников бланки регистрации и бланки записи сочинения (изложения), заполнить соответствующие сопроводительные документы  (форма ИС-5)</a:t>
          </a:r>
          <a:endParaRPr lang="ru-RU" sz="2000" dirty="0">
            <a:latin typeface="Garamond" panose="02020404030301010803" pitchFamily="18" charset="0"/>
          </a:endParaRPr>
        </a:p>
      </dgm:t>
    </dgm:pt>
    <dgm:pt modelId="{80D2F200-D700-422C-BC68-F4F9A82CAAF0}" type="parTrans" cxnId="{F560C2FB-5B64-4786-810F-0A0A239BD0B7}">
      <dgm:prSet/>
      <dgm:spPr/>
      <dgm:t>
        <a:bodyPr/>
        <a:lstStyle/>
        <a:p>
          <a:endParaRPr lang="ru-RU"/>
        </a:p>
      </dgm:t>
    </dgm:pt>
    <dgm:pt modelId="{B9B05431-E311-47DC-BC4B-7E1CDAAFD6C5}" type="sibTrans" cxnId="{F560C2FB-5B64-4786-810F-0A0A239BD0B7}">
      <dgm:prSet/>
      <dgm:spPr/>
      <dgm:t>
        <a:bodyPr/>
        <a:lstStyle/>
        <a:p>
          <a:endParaRPr lang="ru-RU"/>
        </a:p>
      </dgm:t>
    </dgm:pt>
    <dgm:pt modelId="{C39E6ABC-4EAA-4CD6-BA33-55486546061A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Собранные бланки регистрации и бланки записи итогового сочинения (изложения) , форму ИС-5 передать ответственному в ОО</a:t>
          </a:r>
          <a:endParaRPr lang="ru-RU" sz="2000" dirty="0">
            <a:latin typeface="Garamond" panose="02020404030301010803" pitchFamily="18" charset="0"/>
          </a:endParaRPr>
        </a:p>
      </dgm:t>
    </dgm:pt>
    <dgm:pt modelId="{605296E9-3BBF-4041-8250-F254E6A66017}" type="parTrans" cxnId="{4BFEE7DA-81CA-43A5-823D-1EA0C6FF0E4D}">
      <dgm:prSet/>
      <dgm:spPr/>
      <dgm:t>
        <a:bodyPr/>
        <a:lstStyle/>
        <a:p>
          <a:endParaRPr lang="ru-RU"/>
        </a:p>
      </dgm:t>
    </dgm:pt>
    <dgm:pt modelId="{77B07D5A-ABD2-4D0A-A21B-64EFD3A95CC7}" type="sibTrans" cxnId="{4BFEE7DA-81CA-43A5-823D-1EA0C6FF0E4D}">
      <dgm:prSet/>
      <dgm:spPr/>
      <dgm:t>
        <a:bodyPr/>
        <a:lstStyle/>
        <a:p>
          <a:endParaRPr lang="ru-RU"/>
        </a:p>
      </dgm:t>
    </dgm:pt>
    <dgm:pt modelId="{D1D7CBC5-0926-4815-BC34-0148A68C5ECA}" type="pres">
      <dgm:prSet presAssocID="{FB25F252-2912-43CB-93FE-E9FDF91A20F5}" presName="CompostProcess" presStyleCnt="0">
        <dgm:presLayoutVars>
          <dgm:dir/>
          <dgm:resizeHandles val="exact"/>
        </dgm:presLayoutVars>
      </dgm:prSet>
      <dgm:spPr/>
    </dgm:pt>
    <dgm:pt modelId="{53E5F6DF-54F0-44BE-A645-A7C81EAD4DD0}" type="pres">
      <dgm:prSet presAssocID="{FB25F252-2912-43CB-93FE-E9FDF91A20F5}" presName="arrow" presStyleLbl="bgShp" presStyleIdx="0" presStyleCnt="1"/>
      <dgm:spPr/>
    </dgm:pt>
    <dgm:pt modelId="{6AEA1DA4-FDC3-4029-BC89-B3235CE83EE2}" type="pres">
      <dgm:prSet presAssocID="{FB25F252-2912-43CB-93FE-E9FDF91A20F5}" presName="linearProcess" presStyleCnt="0"/>
      <dgm:spPr/>
    </dgm:pt>
    <dgm:pt modelId="{5AF06EFC-C78D-436E-86BA-3F3FFC9BF7BF}" type="pres">
      <dgm:prSet presAssocID="{2DB272C3-445C-4C25-ACC1-93501D99E5AE}" presName="textNode" presStyleLbl="node1" presStyleIdx="0" presStyleCnt="3" custScaleX="106913" custScaleY="237514" custLinFactNeighborX="2927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2ED92-1F4E-48B1-9E3B-59D3F7D9022B}" type="pres">
      <dgm:prSet presAssocID="{A52EC624-9651-4CB2-917D-CE3F467E121D}" presName="sibTrans" presStyleCnt="0"/>
      <dgm:spPr/>
    </dgm:pt>
    <dgm:pt modelId="{B7249078-D660-46F4-B0B4-C57589B1B399}" type="pres">
      <dgm:prSet presAssocID="{D882E575-6770-465A-998C-F8719173B6C3}" presName="textNode" presStyleLbl="node1" presStyleIdx="1" presStyleCnt="3" custScaleY="237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360A8-A075-46F6-9EFE-1F98FFBB88D6}" type="pres">
      <dgm:prSet presAssocID="{B9B05431-E311-47DC-BC4B-7E1CDAAFD6C5}" presName="sibTrans" presStyleCnt="0"/>
      <dgm:spPr/>
    </dgm:pt>
    <dgm:pt modelId="{8CA28A2A-D5EB-4894-B108-F1E8DCFDF20D}" type="pres">
      <dgm:prSet presAssocID="{C39E6ABC-4EAA-4CD6-BA33-55486546061A}" presName="textNode" presStyleLbl="node1" presStyleIdx="2" presStyleCnt="3" custScaleY="237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C71332-308D-4E1A-9CE1-C9C8128745A2}" type="presOf" srcId="{2DB272C3-445C-4C25-ACC1-93501D99E5AE}" destId="{5AF06EFC-C78D-436E-86BA-3F3FFC9BF7BF}" srcOrd="0" destOrd="0" presId="urn:microsoft.com/office/officeart/2005/8/layout/hProcess9"/>
    <dgm:cxn modelId="{9BD9FF20-EFFC-423B-884A-5CD1703AF71D}" type="presOf" srcId="{FB25F252-2912-43CB-93FE-E9FDF91A20F5}" destId="{D1D7CBC5-0926-4815-BC34-0148A68C5ECA}" srcOrd="0" destOrd="0" presId="urn:microsoft.com/office/officeart/2005/8/layout/hProcess9"/>
    <dgm:cxn modelId="{5FD8BA0F-EC22-42D7-80E5-D8C409BF6FE5}" type="presOf" srcId="{C39E6ABC-4EAA-4CD6-BA33-55486546061A}" destId="{8CA28A2A-D5EB-4894-B108-F1E8DCFDF20D}" srcOrd="0" destOrd="0" presId="urn:microsoft.com/office/officeart/2005/8/layout/hProcess9"/>
    <dgm:cxn modelId="{EAEC94E9-478A-4866-878F-C6A4599B08DB}" type="presOf" srcId="{D882E575-6770-465A-998C-F8719173B6C3}" destId="{B7249078-D660-46F4-B0B4-C57589B1B399}" srcOrd="0" destOrd="0" presId="urn:microsoft.com/office/officeart/2005/8/layout/hProcess9"/>
    <dgm:cxn modelId="{4BFEE7DA-81CA-43A5-823D-1EA0C6FF0E4D}" srcId="{FB25F252-2912-43CB-93FE-E9FDF91A20F5}" destId="{C39E6ABC-4EAA-4CD6-BA33-55486546061A}" srcOrd="2" destOrd="0" parTransId="{605296E9-3BBF-4041-8250-F254E6A66017}" sibTransId="{77B07D5A-ABD2-4D0A-A21B-64EFD3A95CC7}"/>
    <dgm:cxn modelId="{5734EE88-85CE-4FB4-8152-DFF6DDF8F480}" srcId="{FB25F252-2912-43CB-93FE-E9FDF91A20F5}" destId="{2DB272C3-445C-4C25-ACC1-93501D99E5AE}" srcOrd="0" destOrd="0" parTransId="{1D0CB8EA-0119-41E0-92BE-7E76D7E2475E}" sibTransId="{A52EC624-9651-4CB2-917D-CE3F467E121D}"/>
    <dgm:cxn modelId="{F560C2FB-5B64-4786-810F-0A0A239BD0B7}" srcId="{FB25F252-2912-43CB-93FE-E9FDF91A20F5}" destId="{D882E575-6770-465A-998C-F8719173B6C3}" srcOrd="1" destOrd="0" parTransId="{80D2F200-D700-422C-BC68-F4F9A82CAAF0}" sibTransId="{B9B05431-E311-47DC-BC4B-7E1CDAAFD6C5}"/>
    <dgm:cxn modelId="{E8BA501D-EA0F-4412-96FF-93A6453CED1D}" type="presParOf" srcId="{D1D7CBC5-0926-4815-BC34-0148A68C5ECA}" destId="{53E5F6DF-54F0-44BE-A645-A7C81EAD4DD0}" srcOrd="0" destOrd="0" presId="urn:microsoft.com/office/officeart/2005/8/layout/hProcess9"/>
    <dgm:cxn modelId="{DDBA96A4-8115-490E-9542-F364652C9DBF}" type="presParOf" srcId="{D1D7CBC5-0926-4815-BC34-0148A68C5ECA}" destId="{6AEA1DA4-FDC3-4029-BC89-B3235CE83EE2}" srcOrd="1" destOrd="0" presId="urn:microsoft.com/office/officeart/2005/8/layout/hProcess9"/>
    <dgm:cxn modelId="{61DF4A67-7806-420E-926B-C96709A2CB98}" type="presParOf" srcId="{6AEA1DA4-FDC3-4029-BC89-B3235CE83EE2}" destId="{5AF06EFC-C78D-436E-86BA-3F3FFC9BF7BF}" srcOrd="0" destOrd="0" presId="urn:microsoft.com/office/officeart/2005/8/layout/hProcess9"/>
    <dgm:cxn modelId="{EB5A9F1E-FB13-4683-8DE4-48CF79FD6FFC}" type="presParOf" srcId="{6AEA1DA4-FDC3-4029-BC89-B3235CE83EE2}" destId="{4B32ED92-1F4E-48B1-9E3B-59D3F7D9022B}" srcOrd="1" destOrd="0" presId="urn:microsoft.com/office/officeart/2005/8/layout/hProcess9"/>
    <dgm:cxn modelId="{A2744AFD-9627-4BF4-9042-2FDCDD34A8D9}" type="presParOf" srcId="{6AEA1DA4-FDC3-4029-BC89-B3235CE83EE2}" destId="{B7249078-D660-46F4-B0B4-C57589B1B399}" srcOrd="2" destOrd="0" presId="urn:microsoft.com/office/officeart/2005/8/layout/hProcess9"/>
    <dgm:cxn modelId="{C7641790-D982-46EF-B680-AEBD7E4F6635}" type="presParOf" srcId="{6AEA1DA4-FDC3-4029-BC89-B3235CE83EE2}" destId="{B73360A8-A075-46F6-9EFE-1F98FFBB88D6}" srcOrd="3" destOrd="0" presId="urn:microsoft.com/office/officeart/2005/8/layout/hProcess9"/>
    <dgm:cxn modelId="{B1F3773F-8983-42E0-9F2B-8F688AF0A134}" type="presParOf" srcId="{6AEA1DA4-FDC3-4029-BC89-B3235CE83EE2}" destId="{8CA28A2A-D5EB-4894-B108-F1E8DCFDF2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25F252-2912-43CB-93FE-E9FDF91A20F5}" type="doc">
      <dgm:prSet loTypeId="urn:microsoft.com/office/officeart/2005/8/layout/hProcess9" loCatId="process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DB272C3-445C-4C25-ACC1-93501D99E5AE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Принимает у членов комиссии </a:t>
          </a:r>
        </a:p>
        <a:p>
          <a:r>
            <a:rPr lang="ru-RU" sz="2000" dirty="0" smtClean="0">
              <a:latin typeface="Garamond" panose="02020404030301010803" pitchFamily="18" charset="0"/>
            </a:rPr>
            <a:t> по форме СПб-1 </a:t>
          </a:r>
        </a:p>
        <a:p>
          <a:r>
            <a:rPr lang="ru-RU" sz="2000" dirty="0" smtClean="0">
              <a:latin typeface="Garamond" panose="02020404030301010803" pitchFamily="18" charset="0"/>
            </a:rPr>
            <a:t>бланки итогового сочинения (изложения)</a:t>
          </a:r>
        </a:p>
        <a:p>
          <a:r>
            <a:rPr lang="ru-RU" sz="2000" dirty="0" smtClean="0">
              <a:latin typeface="Garamond" panose="02020404030301010803" pitchFamily="18" charset="0"/>
            </a:rPr>
            <a:t>и формы ИС-5</a:t>
          </a:r>
          <a:endParaRPr lang="ru-RU" sz="2000" dirty="0">
            <a:latin typeface="Garamond" panose="02020404030301010803" pitchFamily="18" charset="0"/>
          </a:endParaRPr>
        </a:p>
      </dgm:t>
    </dgm:pt>
    <dgm:pt modelId="{1D0CB8EA-0119-41E0-92BE-7E76D7E2475E}" type="parTrans" cxnId="{5734EE88-85CE-4FB4-8152-DFF6DDF8F480}">
      <dgm:prSet/>
      <dgm:spPr/>
      <dgm:t>
        <a:bodyPr/>
        <a:lstStyle/>
        <a:p>
          <a:endParaRPr lang="ru-RU"/>
        </a:p>
      </dgm:t>
    </dgm:pt>
    <dgm:pt modelId="{A52EC624-9651-4CB2-917D-CE3F467E121D}" type="sibTrans" cxnId="{5734EE88-85CE-4FB4-8152-DFF6DDF8F480}">
      <dgm:prSet/>
      <dgm:spPr/>
      <dgm:t>
        <a:bodyPr/>
        <a:lstStyle/>
        <a:p>
          <a:endParaRPr lang="ru-RU"/>
        </a:p>
      </dgm:t>
    </dgm:pt>
    <dgm:pt modelId="{D882E575-6770-465A-998C-F8719173B6C3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Передает техническому специалисту бланки регистрации и бланки записи для копирования</a:t>
          </a:r>
          <a:endParaRPr lang="ru-RU" sz="2000" dirty="0">
            <a:latin typeface="Garamond" panose="02020404030301010803" pitchFamily="18" charset="0"/>
          </a:endParaRPr>
        </a:p>
      </dgm:t>
    </dgm:pt>
    <dgm:pt modelId="{80D2F200-D700-422C-BC68-F4F9A82CAAF0}" type="parTrans" cxnId="{F560C2FB-5B64-4786-810F-0A0A239BD0B7}">
      <dgm:prSet/>
      <dgm:spPr/>
      <dgm:t>
        <a:bodyPr/>
        <a:lstStyle/>
        <a:p>
          <a:endParaRPr lang="ru-RU"/>
        </a:p>
      </dgm:t>
    </dgm:pt>
    <dgm:pt modelId="{B9B05431-E311-47DC-BC4B-7E1CDAAFD6C5}" type="sibTrans" cxnId="{F560C2FB-5B64-4786-810F-0A0A239BD0B7}">
      <dgm:prSet/>
      <dgm:spPr/>
      <dgm:t>
        <a:bodyPr/>
        <a:lstStyle/>
        <a:p>
          <a:endParaRPr lang="ru-RU"/>
        </a:p>
      </dgm:t>
    </dgm:pt>
    <dgm:pt modelId="{C39E6ABC-4EAA-4CD6-BA33-55486546061A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Передает копии бланков на проверку комиссии </a:t>
          </a:r>
        </a:p>
        <a:p>
          <a:r>
            <a:rPr lang="ru-RU" sz="2000" dirty="0" smtClean="0">
              <a:latin typeface="Garamond" panose="02020404030301010803" pitchFamily="18" charset="0"/>
            </a:rPr>
            <a:t>(5 дней)</a:t>
          </a:r>
          <a:endParaRPr lang="ru-RU" sz="2000" dirty="0">
            <a:latin typeface="Garamond" panose="02020404030301010803" pitchFamily="18" charset="0"/>
          </a:endParaRPr>
        </a:p>
      </dgm:t>
    </dgm:pt>
    <dgm:pt modelId="{605296E9-3BBF-4041-8250-F254E6A66017}" type="parTrans" cxnId="{4BFEE7DA-81CA-43A5-823D-1EA0C6FF0E4D}">
      <dgm:prSet/>
      <dgm:spPr/>
      <dgm:t>
        <a:bodyPr/>
        <a:lstStyle/>
        <a:p>
          <a:endParaRPr lang="ru-RU"/>
        </a:p>
      </dgm:t>
    </dgm:pt>
    <dgm:pt modelId="{77B07D5A-ABD2-4D0A-A21B-64EFD3A95CC7}" type="sibTrans" cxnId="{4BFEE7DA-81CA-43A5-823D-1EA0C6FF0E4D}">
      <dgm:prSet/>
      <dgm:spPr/>
      <dgm:t>
        <a:bodyPr/>
        <a:lstStyle/>
        <a:p>
          <a:endParaRPr lang="ru-RU"/>
        </a:p>
      </dgm:t>
    </dgm:pt>
    <dgm:pt modelId="{D1D7CBC5-0926-4815-BC34-0148A68C5ECA}" type="pres">
      <dgm:prSet presAssocID="{FB25F252-2912-43CB-93FE-E9FDF91A20F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E5F6DF-54F0-44BE-A645-A7C81EAD4DD0}" type="pres">
      <dgm:prSet presAssocID="{FB25F252-2912-43CB-93FE-E9FDF91A20F5}" presName="arrow" presStyleLbl="bgShp" presStyleIdx="0" presStyleCnt="1"/>
      <dgm:spPr/>
    </dgm:pt>
    <dgm:pt modelId="{6AEA1DA4-FDC3-4029-BC89-B3235CE83EE2}" type="pres">
      <dgm:prSet presAssocID="{FB25F252-2912-43CB-93FE-E9FDF91A20F5}" presName="linearProcess" presStyleCnt="0"/>
      <dgm:spPr/>
    </dgm:pt>
    <dgm:pt modelId="{5AF06EFC-C78D-436E-86BA-3F3FFC9BF7BF}" type="pres">
      <dgm:prSet presAssocID="{2DB272C3-445C-4C25-ACC1-93501D99E5AE}" presName="textNode" presStyleLbl="node1" presStyleIdx="0" presStyleCnt="3" custScaleX="140221" custScaleY="184778" custLinFactNeighborX="39617" custLinFactNeighborY="-9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2ED92-1F4E-48B1-9E3B-59D3F7D9022B}" type="pres">
      <dgm:prSet presAssocID="{A52EC624-9651-4CB2-917D-CE3F467E121D}" presName="sibTrans" presStyleCnt="0"/>
      <dgm:spPr/>
    </dgm:pt>
    <dgm:pt modelId="{B7249078-D660-46F4-B0B4-C57589B1B399}" type="pres">
      <dgm:prSet presAssocID="{D882E575-6770-465A-998C-F8719173B6C3}" presName="textNode" presStyleLbl="node1" presStyleIdx="1" presStyleCnt="3" custScaleX="148450" custScaleY="185760" custLinFactNeighborX="33292" custLinFactNeighborY="-8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360A8-A075-46F6-9EFE-1F98FFBB88D6}" type="pres">
      <dgm:prSet presAssocID="{B9B05431-E311-47DC-BC4B-7E1CDAAFD6C5}" presName="sibTrans" presStyleCnt="0"/>
      <dgm:spPr/>
    </dgm:pt>
    <dgm:pt modelId="{8CA28A2A-D5EB-4894-B108-F1E8DCFDF20D}" type="pres">
      <dgm:prSet presAssocID="{C39E6ABC-4EAA-4CD6-BA33-55486546061A}" presName="textNode" presStyleLbl="node1" presStyleIdx="2" presStyleCnt="3" custScaleX="138978" custScaleY="187641" custLinFactNeighborX="95975" custLinFactNeighborY="-11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CE0CEF-BDEE-4B5A-8FDB-D63E27DFD28A}" type="presOf" srcId="{D882E575-6770-465A-998C-F8719173B6C3}" destId="{B7249078-D660-46F4-B0B4-C57589B1B399}" srcOrd="0" destOrd="0" presId="urn:microsoft.com/office/officeart/2005/8/layout/hProcess9"/>
    <dgm:cxn modelId="{4BFEE7DA-81CA-43A5-823D-1EA0C6FF0E4D}" srcId="{FB25F252-2912-43CB-93FE-E9FDF91A20F5}" destId="{C39E6ABC-4EAA-4CD6-BA33-55486546061A}" srcOrd="2" destOrd="0" parTransId="{605296E9-3BBF-4041-8250-F254E6A66017}" sibTransId="{77B07D5A-ABD2-4D0A-A21B-64EFD3A95CC7}"/>
    <dgm:cxn modelId="{5734EE88-85CE-4FB4-8152-DFF6DDF8F480}" srcId="{FB25F252-2912-43CB-93FE-E9FDF91A20F5}" destId="{2DB272C3-445C-4C25-ACC1-93501D99E5AE}" srcOrd="0" destOrd="0" parTransId="{1D0CB8EA-0119-41E0-92BE-7E76D7E2475E}" sibTransId="{A52EC624-9651-4CB2-917D-CE3F467E121D}"/>
    <dgm:cxn modelId="{761DF066-666F-41E8-B4CF-2BC77031E4B7}" type="presOf" srcId="{C39E6ABC-4EAA-4CD6-BA33-55486546061A}" destId="{8CA28A2A-D5EB-4894-B108-F1E8DCFDF20D}" srcOrd="0" destOrd="0" presId="urn:microsoft.com/office/officeart/2005/8/layout/hProcess9"/>
    <dgm:cxn modelId="{5DB451F3-E374-46AF-AE3D-D92757E4408C}" type="presOf" srcId="{FB25F252-2912-43CB-93FE-E9FDF91A20F5}" destId="{D1D7CBC5-0926-4815-BC34-0148A68C5ECA}" srcOrd="0" destOrd="0" presId="urn:microsoft.com/office/officeart/2005/8/layout/hProcess9"/>
    <dgm:cxn modelId="{04074A15-414C-4D15-8DE4-8D4DE3CF6AB7}" type="presOf" srcId="{2DB272C3-445C-4C25-ACC1-93501D99E5AE}" destId="{5AF06EFC-C78D-436E-86BA-3F3FFC9BF7BF}" srcOrd="0" destOrd="0" presId="urn:microsoft.com/office/officeart/2005/8/layout/hProcess9"/>
    <dgm:cxn modelId="{F560C2FB-5B64-4786-810F-0A0A239BD0B7}" srcId="{FB25F252-2912-43CB-93FE-E9FDF91A20F5}" destId="{D882E575-6770-465A-998C-F8719173B6C3}" srcOrd="1" destOrd="0" parTransId="{80D2F200-D700-422C-BC68-F4F9A82CAAF0}" sibTransId="{B9B05431-E311-47DC-BC4B-7E1CDAAFD6C5}"/>
    <dgm:cxn modelId="{94CAF9A8-94CF-4787-AC2F-25CC5DA4114D}" type="presParOf" srcId="{D1D7CBC5-0926-4815-BC34-0148A68C5ECA}" destId="{53E5F6DF-54F0-44BE-A645-A7C81EAD4DD0}" srcOrd="0" destOrd="0" presId="urn:microsoft.com/office/officeart/2005/8/layout/hProcess9"/>
    <dgm:cxn modelId="{7861062A-86B2-4C58-A6C8-77E0297937FC}" type="presParOf" srcId="{D1D7CBC5-0926-4815-BC34-0148A68C5ECA}" destId="{6AEA1DA4-FDC3-4029-BC89-B3235CE83EE2}" srcOrd="1" destOrd="0" presId="urn:microsoft.com/office/officeart/2005/8/layout/hProcess9"/>
    <dgm:cxn modelId="{797C7583-4039-4FE2-A5DF-E5CF3A5FD955}" type="presParOf" srcId="{6AEA1DA4-FDC3-4029-BC89-B3235CE83EE2}" destId="{5AF06EFC-C78D-436E-86BA-3F3FFC9BF7BF}" srcOrd="0" destOrd="0" presId="urn:microsoft.com/office/officeart/2005/8/layout/hProcess9"/>
    <dgm:cxn modelId="{0A0B6E5E-CA2F-41B3-BE69-935103637593}" type="presParOf" srcId="{6AEA1DA4-FDC3-4029-BC89-B3235CE83EE2}" destId="{4B32ED92-1F4E-48B1-9E3B-59D3F7D9022B}" srcOrd="1" destOrd="0" presId="urn:microsoft.com/office/officeart/2005/8/layout/hProcess9"/>
    <dgm:cxn modelId="{6648C14B-578C-43DA-81DC-9D9C2465B352}" type="presParOf" srcId="{6AEA1DA4-FDC3-4029-BC89-B3235CE83EE2}" destId="{B7249078-D660-46F4-B0B4-C57589B1B399}" srcOrd="2" destOrd="0" presId="urn:microsoft.com/office/officeart/2005/8/layout/hProcess9"/>
    <dgm:cxn modelId="{C4048846-E1DF-4216-8334-1D349FFA4BF5}" type="presParOf" srcId="{6AEA1DA4-FDC3-4029-BC89-B3235CE83EE2}" destId="{B73360A8-A075-46F6-9EFE-1F98FFBB88D6}" srcOrd="3" destOrd="0" presId="urn:microsoft.com/office/officeart/2005/8/layout/hProcess9"/>
    <dgm:cxn modelId="{33EFBB61-7C3A-49A8-8300-B5F6C07C09EB}" type="presParOf" srcId="{6AEA1DA4-FDC3-4029-BC89-B3235CE83EE2}" destId="{8CA28A2A-D5EB-4894-B108-F1E8DCFDF2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3F27D-D870-4BF2-9480-E4C2918021F5}">
      <dsp:nvSpPr>
        <dsp:cNvPr id="0" name=""/>
        <dsp:cNvSpPr/>
      </dsp:nvSpPr>
      <dsp:spPr>
        <a:xfrm>
          <a:off x="0" y="0"/>
          <a:ext cx="6583680" cy="951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Garamond" panose="02020404030301010803" pitchFamily="18" charset="0"/>
            </a:rPr>
            <a:t>Проверить готовность учебных кабинетов</a:t>
          </a:r>
          <a:endParaRPr lang="ru-RU" sz="2200" b="0" kern="1200" dirty="0">
            <a:latin typeface="Garamond" panose="02020404030301010803" pitchFamily="18" charset="0"/>
          </a:endParaRPr>
        </a:p>
      </dsp:txBody>
      <dsp:txXfrm>
        <a:off x="27869" y="27869"/>
        <a:ext cx="5476507" cy="895786"/>
      </dsp:txXfrm>
    </dsp:sp>
    <dsp:sp modelId="{68FC9A99-00DE-499B-8D70-FD04FC4645FC}">
      <dsp:nvSpPr>
        <dsp:cNvPr id="0" name=""/>
        <dsp:cNvSpPr/>
      </dsp:nvSpPr>
      <dsp:spPr>
        <a:xfrm>
          <a:off x="446702" y="1124529"/>
          <a:ext cx="6793041" cy="951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Garamond" panose="02020404030301010803" pitchFamily="18" charset="0"/>
            </a:rPr>
            <a:t>Дать указания техническому специалисту получить темы сочинения (не позднее, чем за 15 минут) и тиражировать тексты изложения</a:t>
          </a:r>
          <a:endParaRPr lang="ru-RU" sz="2200" b="0" kern="1200" dirty="0">
            <a:latin typeface="Garamond" panose="02020404030301010803" pitchFamily="18" charset="0"/>
          </a:endParaRPr>
        </a:p>
      </dsp:txBody>
      <dsp:txXfrm>
        <a:off x="474571" y="1152398"/>
        <a:ext cx="5530226" cy="895786"/>
      </dsp:txXfrm>
    </dsp:sp>
    <dsp:sp modelId="{C18C6A89-C143-4DE6-A034-E50528B2F51E}">
      <dsp:nvSpPr>
        <dsp:cNvPr id="0" name=""/>
        <dsp:cNvSpPr/>
      </dsp:nvSpPr>
      <dsp:spPr>
        <a:xfrm>
          <a:off x="1094536" y="2249058"/>
          <a:ext cx="6583680" cy="951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Garamond" panose="02020404030301010803" pitchFamily="18" charset="0"/>
            </a:rPr>
            <a:t>Распределить комплекты бланков для аудиторий проведения</a:t>
          </a:r>
          <a:endParaRPr lang="ru-RU" sz="2200" b="0" kern="1200" dirty="0">
            <a:latin typeface="Garamond" panose="02020404030301010803" pitchFamily="18" charset="0"/>
          </a:endParaRPr>
        </a:p>
      </dsp:txBody>
      <dsp:txXfrm>
        <a:off x="1122405" y="2276927"/>
        <a:ext cx="5366297" cy="895786"/>
      </dsp:txXfrm>
    </dsp:sp>
    <dsp:sp modelId="{59655EBD-36A6-4D3E-BA52-CD3454D9DB7C}">
      <dsp:nvSpPr>
        <dsp:cNvPr id="0" name=""/>
        <dsp:cNvSpPr/>
      </dsp:nvSpPr>
      <dsp:spPr>
        <a:xfrm>
          <a:off x="1645920" y="3373587"/>
          <a:ext cx="6583680" cy="951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Garamond" panose="02020404030301010803" pitchFamily="18" charset="0"/>
            </a:rPr>
            <a:t>Выдать члену комиссии бланки и темы сочинения /текст изложения (не позднее, чем в 10.00) </a:t>
          </a:r>
          <a:endParaRPr lang="ru-RU" sz="2200" b="0" kern="1200" dirty="0">
            <a:latin typeface="Garamond" panose="02020404030301010803" pitchFamily="18" charset="0"/>
          </a:endParaRPr>
        </a:p>
      </dsp:txBody>
      <dsp:txXfrm>
        <a:off x="1673789" y="3401456"/>
        <a:ext cx="5358067" cy="895786"/>
      </dsp:txXfrm>
    </dsp:sp>
    <dsp:sp modelId="{2356789B-3188-4390-9D3E-62E489AFA55B}">
      <dsp:nvSpPr>
        <dsp:cNvPr id="0" name=""/>
        <dsp:cNvSpPr/>
      </dsp:nvSpPr>
      <dsp:spPr>
        <a:xfrm>
          <a:off x="6043626" y="679512"/>
          <a:ext cx="618491" cy="6184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182786" y="679512"/>
        <a:ext cx="340171" cy="465414"/>
      </dsp:txXfrm>
    </dsp:sp>
    <dsp:sp modelId="{501DCA1E-C2A7-4A14-97EE-CC083BC98518}">
      <dsp:nvSpPr>
        <dsp:cNvPr id="0" name=""/>
        <dsp:cNvSpPr/>
      </dsp:nvSpPr>
      <dsp:spPr>
        <a:xfrm>
          <a:off x="6516572" y="1853310"/>
          <a:ext cx="618491" cy="6184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655732" y="1853310"/>
        <a:ext cx="340171" cy="465414"/>
      </dsp:txXfrm>
    </dsp:sp>
    <dsp:sp modelId="{B62964ED-1819-496E-BC0A-D020FF35BDDA}">
      <dsp:nvSpPr>
        <dsp:cNvPr id="0" name=""/>
        <dsp:cNvSpPr/>
      </dsp:nvSpPr>
      <dsp:spPr>
        <a:xfrm>
          <a:off x="7059725" y="2977839"/>
          <a:ext cx="618491" cy="6184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7198885" y="2977839"/>
        <a:ext cx="340171" cy="4654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5F6DF-54F0-44BE-A645-A7C81EAD4DD0}">
      <dsp:nvSpPr>
        <dsp:cNvPr id="0" name=""/>
        <dsp:cNvSpPr/>
      </dsp:nvSpPr>
      <dsp:spPr>
        <a:xfrm>
          <a:off x="617219" y="0"/>
          <a:ext cx="6995160" cy="43251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06EFC-C78D-436E-86BA-3F3FFC9BF7BF}">
      <dsp:nvSpPr>
        <dsp:cNvPr id="0" name=""/>
        <dsp:cNvSpPr/>
      </dsp:nvSpPr>
      <dsp:spPr>
        <a:xfrm>
          <a:off x="308483" y="108006"/>
          <a:ext cx="2484935" cy="4109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aramond" panose="02020404030301010803" pitchFamily="18" charset="0"/>
            </a:rPr>
            <a:t>Принимает у ответственного бланки регистрации и бланки записи для копирования </a:t>
          </a:r>
          <a:endParaRPr lang="ru-RU" sz="2000" kern="1200" dirty="0">
            <a:latin typeface="Garamond" panose="02020404030301010803" pitchFamily="18" charset="0"/>
          </a:endParaRPr>
        </a:p>
      </dsp:txBody>
      <dsp:txXfrm>
        <a:off x="429788" y="229311"/>
        <a:ext cx="2242325" cy="3866488"/>
      </dsp:txXfrm>
    </dsp:sp>
    <dsp:sp modelId="{B7249078-D660-46F4-B0B4-C57589B1B399}">
      <dsp:nvSpPr>
        <dsp:cNvPr id="0" name=""/>
        <dsp:cNvSpPr/>
      </dsp:nvSpPr>
      <dsp:spPr>
        <a:xfrm>
          <a:off x="3033008" y="108006"/>
          <a:ext cx="2324259" cy="4109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aramond" panose="02020404030301010803" pitchFamily="18" charset="0"/>
            </a:rPr>
            <a:t>Производит копирование бланков регистрации и бланков записи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aramond" panose="02020404030301010803" pitchFamily="18" charset="0"/>
            </a:rPr>
            <a:t>(кроме бланков удаленных участников и не закончивших по уважительной причине</a:t>
          </a:r>
          <a:r>
            <a:rPr lang="ru-RU" sz="1800" kern="1200" dirty="0" smtClean="0"/>
            <a:t>)</a:t>
          </a:r>
          <a:endParaRPr lang="ru-RU" sz="1800" kern="1200" dirty="0"/>
        </a:p>
      </dsp:txBody>
      <dsp:txXfrm>
        <a:off x="3146469" y="221467"/>
        <a:ext cx="2097337" cy="3882176"/>
      </dsp:txXfrm>
    </dsp:sp>
    <dsp:sp modelId="{8CA28A2A-D5EB-4894-B108-F1E8DCFDF20D}">
      <dsp:nvSpPr>
        <dsp:cNvPr id="0" name=""/>
        <dsp:cNvSpPr/>
      </dsp:nvSpPr>
      <dsp:spPr>
        <a:xfrm>
          <a:off x="5696015" y="108006"/>
          <a:ext cx="2324259" cy="4109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aramond" panose="02020404030301010803" pitchFamily="18" charset="0"/>
            </a:rPr>
            <a:t>После копирования передает оригиналы бланков регистрации и бланков ответов, а также копии бланков ответственному </a:t>
          </a:r>
          <a:endParaRPr lang="ru-RU" sz="2000" kern="1200" dirty="0">
            <a:latin typeface="Garamond" panose="02020404030301010803" pitchFamily="18" charset="0"/>
          </a:endParaRPr>
        </a:p>
      </dsp:txBody>
      <dsp:txXfrm>
        <a:off x="5809476" y="221467"/>
        <a:ext cx="2097337" cy="388217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5F6DF-54F0-44BE-A645-A7C81EAD4DD0}">
      <dsp:nvSpPr>
        <dsp:cNvPr id="0" name=""/>
        <dsp:cNvSpPr/>
      </dsp:nvSpPr>
      <dsp:spPr>
        <a:xfrm>
          <a:off x="617219" y="0"/>
          <a:ext cx="6995160" cy="43251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06EFC-C78D-436E-86BA-3F3FFC9BF7BF}">
      <dsp:nvSpPr>
        <dsp:cNvPr id="0" name=""/>
        <dsp:cNvSpPr/>
      </dsp:nvSpPr>
      <dsp:spPr>
        <a:xfrm>
          <a:off x="214173" y="108006"/>
          <a:ext cx="2563511" cy="4109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aramond" panose="02020404030301010803" pitchFamily="18" charset="0"/>
            </a:rPr>
            <a:t>Осуществляют проверку итоговых сочинений (изложений) участников и их оценивание в соответствии с критериями оценивания. </a:t>
          </a:r>
          <a:endParaRPr lang="ru-RU" sz="2000" kern="1200" dirty="0">
            <a:latin typeface="Garamond" panose="02020404030301010803" pitchFamily="18" charset="0"/>
          </a:endParaRPr>
        </a:p>
      </dsp:txBody>
      <dsp:txXfrm>
        <a:off x="339313" y="233146"/>
        <a:ext cx="2313231" cy="3858818"/>
      </dsp:txXfrm>
    </dsp:sp>
    <dsp:sp modelId="{B7249078-D660-46F4-B0B4-C57589B1B399}">
      <dsp:nvSpPr>
        <dsp:cNvPr id="0" name=""/>
        <dsp:cNvSpPr/>
      </dsp:nvSpPr>
      <dsp:spPr>
        <a:xfrm>
          <a:off x="2998801" y="108006"/>
          <a:ext cx="2397754" cy="4109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aramond" panose="02020404030301010803" pitchFamily="18" charset="0"/>
            </a:rPr>
            <a:t>Результаты проверки итоговых сочинений (изложений) и оценка вносятся в копию бланка регистрации и форму ИС-6.</a:t>
          </a:r>
          <a:endParaRPr lang="ru-RU" sz="2000" kern="1200" dirty="0">
            <a:latin typeface="Garamond" panose="02020404030301010803" pitchFamily="18" charset="0"/>
          </a:endParaRPr>
        </a:p>
      </dsp:txBody>
      <dsp:txXfrm>
        <a:off x="3115850" y="225055"/>
        <a:ext cx="2163656" cy="3875000"/>
      </dsp:txXfrm>
    </dsp:sp>
    <dsp:sp modelId="{8CA28A2A-D5EB-4894-B108-F1E8DCFDF20D}">
      <dsp:nvSpPr>
        <dsp:cNvPr id="0" name=""/>
        <dsp:cNvSpPr/>
      </dsp:nvSpPr>
      <dsp:spPr>
        <a:xfrm>
          <a:off x="5709184" y="108006"/>
          <a:ext cx="2397754" cy="4109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aramond" panose="02020404030301010803" pitchFamily="18" charset="0"/>
            </a:rPr>
            <a:t>Копии бланков итогового сочинения (изложения) участников и форму ИС-6 передают ответственному в ОО.</a:t>
          </a:r>
          <a:endParaRPr lang="ru-RU" sz="2000" kern="1200" dirty="0">
            <a:latin typeface="Garamond" panose="02020404030301010803" pitchFamily="18" charset="0"/>
          </a:endParaRPr>
        </a:p>
      </dsp:txBody>
      <dsp:txXfrm>
        <a:off x="5826233" y="225055"/>
        <a:ext cx="2163656" cy="3875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5F6DF-54F0-44BE-A645-A7C81EAD4DD0}">
      <dsp:nvSpPr>
        <dsp:cNvPr id="0" name=""/>
        <dsp:cNvSpPr/>
      </dsp:nvSpPr>
      <dsp:spPr>
        <a:xfrm>
          <a:off x="642941" y="0"/>
          <a:ext cx="7286676" cy="453942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76904-078F-4DC4-ACC0-C447624E0037}">
      <dsp:nvSpPr>
        <dsp:cNvPr id="0" name=""/>
        <dsp:cNvSpPr/>
      </dsp:nvSpPr>
      <dsp:spPr>
        <a:xfrm>
          <a:off x="0" y="357189"/>
          <a:ext cx="2017884" cy="3835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aramond" panose="02020404030301010803" pitchFamily="18" charset="0"/>
            </a:rPr>
            <a:t>Обеспечивает проверку сочинений (изложений)</a:t>
          </a:r>
          <a:endParaRPr lang="ru-RU" sz="2000" kern="1200" dirty="0">
            <a:latin typeface="Garamond" panose="02020404030301010803" pitchFamily="18" charset="0"/>
          </a:endParaRPr>
        </a:p>
      </dsp:txBody>
      <dsp:txXfrm>
        <a:off x="98505" y="455694"/>
        <a:ext cx="1820874" cy="3638750"/>
      </dsp:txXfrm>
    </dsp:sp>
    <dsp:sp modelId="{6437E83B-F6BC-462F-9CF6-D56552C85B0A}">
      <dsp:nvSpPr>
        <dsp:cNvPr id="0" name=""/>
        <dsp:cNvSpPr/>
      </dsp:nvSpPr>
      <dsp:spPr>
        <a:xfrm>
          <a:off x="1829607" y="357189"/>
          <a:ext cx="2004267" cy="3835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aramond" panose="02020404030301010803" pitchFamily="18" charset="0"/>
            </a:rPr>
            <a:t>Организует работу по внесению результатов проверки в оригиналы бланков и формы ИС-6</a:t>
          </a:r>
          <a:endParaRPr lang="ru-RU" sz="2000" kern="1200" dirty="0">
            <a:latin typeface="Garamond" panose="02020404030301010803" pitchFamily="18" charset="0"/>
          </a:endParaRPr>
        </a:p>
      </dsp:txBody>
      <dsp:txXfrm>
        <a:off x="1927447" y="455029"/>
        <a:ext cx="1808587" cy="3640080"/>
      </dsp:txXfrm>
    </dsp:sp>
    <dsp:sp modelId="{AD391CBB-CCC2-4F67-9E74-4EC6DE81EDC8}">
      <dsp:nvSpPr>
        <dsp:cNvPr id="0" name=""/>
        <dsp:cNvSpPr/>
      </dsp:nvSpPr>
      <dsp:spPr>
        <a:xfrm>
          <a:off x="3842173" y="357189"/>
          <a:ext cx="2176471" cy="3886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aramond" panose="02020404030301010803" pitchFamily="18" charset="0"/>
            </a:rPr>
            <a:t>Контролирует передачу оригиналов бланков , форм ИС-5, ИС-6, ИС-7, ИС-8, ИС-9, СПб-8 районному координатору</a:t>
          </a:r>
          <a:endParaRPr lang="ru-RU" sz="2000" kern="1200" dirty="0">
            <a:latin typeface="Garamond" panose="02020404030301010803" pitchFamily="18" charset="0"/>
          </a:endParaRPr>
        </a:p>
      </dsp:txBody>
      <dsp:txXfrm>
        <a:off x="3948420" y="463436"/>
        <a:ext cx="1963977" cy="3674108"/>
      </dsp:txXfrm>
    </dsp:sp>
    <dsp:sp modelId="{9C258E64-5372-4D8B-8017-269408625741}">
      <dsp:nvSpPr>
        <dsp:cNvPr id="0" name=""/>
        <dsp:cNvSpPr/>
      </dsp:nvSpPr>
      <dsp:spPr>
        <a:xfrm>
          <a:off x="6135823" y="428630"/>
          <a:ext cx="2151913" cy="37366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aramond" panose="02020404030301010803" pitchFamily="18" charset="0"/>
            </a:rPr>
            <a:t>Обеспечивает  безопасное хранение копий бланков не менее месяца с момента проведения итогового сочинения</a:t>
          </a:r>
          <a:endParaRPr lang="ru-RU" sz="2000" kern="1200" dirty="0">
            <a:latin typeface="Garamond" panose="02020404030301010803" pitchFamily="18" charset="0"/>
          </a:endParaRPr>
        </a:p>
      </dsp:txBody>
      <dsp:txXfrm>
        <a:off x="6240871" y="533678"/>
        <a:ext cx="1941817" cy="3526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5F6DF-54F0-44BE-A645-A7C81EAD4DD0}">
      <dsp:nvSpPr>
        <dsp:cNvPr id="0" name=""/>
        <dsp:cNvSpPr/>
      </dsp:nvSpPr>
      <dsp:spPr>
        <a:xfrm>
          <a:off x="617219" y="0"/>
          <a:ext cx="6995160" cy="43251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06EFC-C78D-436E-86BA-3F3FFC9BF7BF}">
      <dsp:nvSpPr>
        <dsp:cNvPr id="0" name=""/>
        <dsp:cNvSpPr/>
      </dsp:nvSpPr>
      <dsp:spPr>
        <a:xfrm>
          <a:off x="313683" y="608076"/>
          <a:ext cx="2371130" cy="3108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Garamond" panose="02020404030301010803" pitchFamily="18" charset="0"/>
            </a:rPr>
            <a:t>Обеспечивает контроль проведения </a:t>
          </a:r>
          <a:endParaRPr lang="ru-RU" sz="2200" kern="1200" dirty="0">
            <a:latin typeface="Garamond" panose="02020404030301010803" pitchFamily="18" charset="0"/>
          </a:endParaRPr>
        </a:p>
      </dsp:txBody>
      <dsp:txXfrm>
        <a:off x="429432" y="723825"/>
        <a:ext cx="2139632" cy="2877461"/>
      </dsp:txXfrm>
    </dsp:sp>
    <dsp:sp modelId="{B7249078-D660-46F4-B0B4-C57589B1B399}">
      <dsp:nvSpPr>
        <dsp:cNvPr id="0" name=""/>
        <dsp:cNvSpPr/>
      </dsp:nvSpPr>
      <dsp:spPr>
        <a:xfrm>
          <a:off x="2929234" y="608076"/>
          <a:ext cx="2371130" cy="3108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Garamond" panose="02020404030301010803" pitchFamily="18" charset="0"/>
            </a:rPr>
            <a:t>Рассматривает информацию о нарушениях и принимает меры по их устранению </a:t>
          </a:r>
          <a:endParaRPr lang="ru-RU" sz="2200" kern="1200" dirty="0">
            <a:latin typeface="Garamond" panose="02020404030301010803" pitchFamily="18" charset="0"/>
          </a:endParaRPr>
        </a:p>
      </dsp:txBody>
      <dsp:txXfrm>
        <a:off x="3044983" y="723825"/>
        <a:ext cx="2139632" cy="2877461"/>
      </dsp:txXfrm>
    </dsp:sp>
    <dsp:sp modelId="{8CA28A2A-D5EB-4894-B108-F1E8DCFDF20D}">
      <dsp:nvSpPr>
        <dsp:cNvPr id="0" name=""/>
        <dsp:cNvSpPr/>
      </dsp:nvSpPr>
      <dsp:spPr>
        <a:xfrm>
          <a:off x="5645944" y="645202"/>
          <a:ext cx="2371130" cy="30347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Garamond" panose="02020404030301010803" pitchFamily="18" charset="0"/>
            </a:rPr>
            <a:t>Принимает решение о переносе места или времени проведения итогового сочинения при возникновении ЧС</a:t>
          </a:r>
          <a:endParaRPr lang="ru-RU" sz="2200" kern="1200" dirty="0">
            <a:latin typeface="Garamond" panose="02020404030301010803" pitchFamily="18" charset="0"/>
          </a:endParaRPr>
        </a:p>
      </dsp:txBody>
      <dsp:txXfrm>
        <a:off x="5761693" y="760951"/>
        <a:ext cx="2139632" cy="28032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5F6DF-54F0-44BE-A645-A7C81EAD4DD0}">
      <dsp:nvSpPr>
        <dsp:cNvPr id="0" name=""/>
        <dsp:cNvSpPr/>
      </dsp:nvSpPr>
      <dsp:spPr>
        <a:xfrm>
          <a:off x="617219" y="0"/>
          <a:ext cx="6995160" cy="43251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06EFC-C78D-436E-86BA-3F3FFC9BF7BF}">
      <dsp:nvSpPr>
        <dsp:cNvPr id="0" name=""/>
        <dsp:cNvSpPr/>
      </dsp:nvSpPr>
      <dsp:spPr>
        <a:xfrm>
          <a:off x="273342" y="108006"/>
          <a:ext cx="2363853" cy="4109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aramond" panose="02020404030301010803" pitchFamily="18" charset="0"/>
            </a:rPr>
            <a:t>В 8:30 получить у ответственного информацию о назначении по учебным кабинетам, сопроводительные документы (ведомости ИС-5, ИС-7, СПб-3) для проведения, черновики, инструкции</a:t>
          </a:r>
          <a:endParaRPr lang="ru-RU" sz="2000" kern="1200" dirty="0">
            <a:latin typeface="Garamond" panose="02020404030301010803" pitchFamily="18" charset="0"/>
          </a:endParaRPr>
        </a:p>
      </dsp:txBody>
      <dsp:txXfrm>
        <a:off x="388736" y="223400"/>
        <a:ext cx="2133065" cy="3878310"/>
      </dsp:txXfrm>
    </dsp:sp>
    <dsp:sp modelId="{B7249078-D660-46F4-B0B4-C57589B1B399}">
      <dsp:nvSpPr>
        <dsp:cNvPr id="0" name=""/>
        <dsp:cNvSpPr/>
      </dsp:nvSpPr>
      <dsp:spPr>
        <a:xfrm>
          <a:off x="2855185" y="108006"/>
          <a:ext cx="2519229" cy="4109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aramond" panose="02020404030301010803" pitchFamily="18" charset="0"/>
            </a:rPr>
            <a:t>В 9:00 пройти в свой учебный кабинет, проверить его готовность, в том числе наличие словарей; раздать черновики (по 2 листа), инструкции для участников, подготовить на доске (информационном стенде) необходимую информацию для заполнения БР</a:t>
          </a:r>
          <a:endParaRPr lang="ru-RU" sz="2000" kern="1200" dirty="0">
            <a:latin typeface="Garamond" panose="02020404030301010803" pitchFamily="18" charset="0"/>
          </a:endParaRPr>
        </a:p>
      </dsp:txBody>
      <dsp:txXfrm>
        <a:off x="2978164" y="230985"/>
        <a:ext cx="2273271" cy="3863140"/>
      </dsp:txXfrm>
    </dsp:sp>
    <dsp:sp modelId="{8CA28A2A-D5EB-4894-B108-F1E8DCFDF20D}">
      <dsp:nvSpPr>
        <dsp:cNvPr id="0" name=""/>
        <dsp:cNvSpPr/>
      </dsp:nvSpPr>
      <dsp:spPr>
        <a:xfrm>
          <a:off x="5698976" y="64478"/>
          <a:ext cx="2363853" cy="4109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aramond" panose="02020404030301010803" pitchFamily="18" charset="0"/>
            </a:rPr>
            <a:t>с 9:00 обеспечить организованный вход  участников сочинения (изложения)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aramond" panose="02020404030301010803" pitchFamily="18" charset="0"/>
            </a:rPr>
            <a:t>С 9:45 получить от ответственного бланки, темы сочинений и тексты изложений</a:t>
          </a:r>
          <a:endParaRPr lang="ru-RU" sz="2000" kern="1200" dirty="0">
            <a:latin typeface="Garamond" panose="02020404030301010803" pitchFamily="18" charset="0"/>
          </a:endParaRPr>
        </a:p>
      </dsp:txBody>
      <dsp:txXfrm>
        <a:off x="5814370" y="179872"/>
        <a:ext cx="2133065" cy="3878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81F7C-BDCB-40CA-B531-0492C99CE2B3}">
      <dsp:nvSpPr>
        <dsp:cNvPr id="0" name=""/>
        <dsp:cNvSpPr/>
      </dsp:nvSpPr>
      <dsp:spPr>
        <a:xfrm>
          <a:off x="0" y="87025"/>
          <a:ext cx="6995160" cy="1139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Garamond" panose="02020404030301010803" pitchFamily="18" charset="0"/>
            </a:rPr>
            <a:t>9:45 темы сочинения доступны на сайтах</a:t>
          </a:r>
          <a:r>
            <a:rPr lang="en-US" sz="2400" kern="1200" dirty="0" smtClean="0">
              <a:latin typeface="Garamond" panose="02020404030301010803" pitchFamily="18" charset="0"/>
            </a:rPr>
            <a:t/>
          </a:r>
          <a:br>
            <a:rPr lang="en-US" sz="2400" kern="1200" dirty="0" smtClean="0">
              <a:latin typeface="Garamond" panose="02020404030301010803" pitchFamily="18" charset="0"/>
            </a:rPr>
          </a:br>
          <a:r>
            <a:rPr lang="en-US" sz="2400" kern="1200" dirty="0" smtClean="0">
              <a:solidFill>
                <a:schemeClr val="bg1"/>
              </a:solidFill>
              <a:latin typeface="Garamond" panose="02020404030301010803" pitchFamily="18" charset="0"/>
            </a:rPr>
            <a:t>ege.edu.ru</a:t>
          </a:r>
          <a:r>
            <a:rPr lang="ru-RU" sz="2400" kern="1200" dirty="0" smtClean="0">
              <a:solidFill>
                <a:schemeClr val="bg1"/>
              </a:solidFill>
              <a:latin typeface="Garamond" panose="02020404030301010803" pitchFamily="18" charset="0"/>
            </a:rPr>
            <a:t>,</a:t>
          </a:r>
          <a:r>
            <a:rPr lang="en-US" sz="2400" kern="1200" dirty="0" smtClean="0">
              <a:solidFill>
                <a:schemeClr val="bg1"/>
              </a:solidFill>
              <a:latin typeface="Garamond" panose="02020404030301010803" pitchFamily="18" charset="0"/>
            </a:rPr>
            <a:t> </a:t>
          </a:r>
          <a:r>
            <a:rPr lang="ru-RU" sz="2400" kern="1200" dirty="0" smtClean="0">
              <a:solidFill>
                <a:schemeClr val="bg1"/>
              </a:solidFill>
              <a:latin typeface="Garamond" panose="02020404030301010803" pitchFamily="18" charset="0"/>
            </a:rPr>
            <a:t>  </a:t>
          </a:r>
          <a:r>
            <a:rPr lang="en-US" sz="2400" kern="1200" dirty="0" smtClean="0">
              <a:solidFill>
                <a:schemeClr val="bg1"/>
              </a:solidFill>
              <a:latin typeface="Garamond" panose="02020404030301010803" pitchFamily="18" charset="0"/>
            </a:rPr>
            <a:t>ege.spb.ru</a:t>
          </a:r>
          <a:r>
            <a:rPr lang="ru-RU" sz="2400" kern="1200" dirty="0" smtClean="0">
              <a:solidFill>
                <a:schemeClr val="bg1"/>
              </a:solidFill>
              <a:latin typeface="Garamond" panose="02020404030301010803" pitchFamily="18" charset="0"/>
            </a:rPr>
            <a:t>,     </a:t>
          </a:r>
          <a:r>
            <a:rPr lang="en-US" sz="2400" kern="1200" dirty="0" smtClean="0">
              <a:latin typeface="Garamond" panose="02020404030301010803" pitchFamily="18" charset="0"/>
            </a:rPr>
            <a:t>topic</a:t>
          </a:r>
          <a:r>
            <a:rPr lang="en-US" sz="2400" kern="1200" dirty="0" smtClean="0">
              <a:solidFill>
                <a:schemeClr val="bg1"/>
              </a:solidFill>
              <a:latin typeface="Garamond" panose="02020404030301010803" pitchFamily="18" charset="0"/>
            </a:rPr>
            <a:t>.ege.edu.ru</a:t>
          </a:r>
          <a:endParaRPr lang="ru-RU" sz="2400" kern="1200" dirty="0">
            <a:latin typeface="Garamond" panose="02020404030301010803" pitchFamily="18" charset="0"/>
          </a:endParaRPr>
        </a:p>
      </dsp:txBody>
      <dsp:txXfrm>
        <a:off x="33388" y="120413"/>
        <a:ext cx="5587462" cy="1073158"/>
      </dsp:txXfrm>
    </dsp:sp>
    <dsp:sp modelId="{A534217A-8478-4A46-829E-84302FF50BCB}">
      <dsp:nvSpPr>
        <dsp:cNvPr id="0" name=""/>
        <dsp:cNvSpPr/>
      </dsp:nvSpPr>
      <dsp:spPr>
        <a:xfrm>
          <a:off x="470426" y="1296142"/>
          <a:ext cx="7288746" cy="1787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 smtClean="0"/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latin typeface="Garamond" panose="02020404030301010803" pitchFamily="18" charset="0"/>
            </a:rPr>
            <a:t>9:45 технический специалист получает темы  через специализированный портал,  распечатывает для аудиторий; получает от ответственного и тиражирует текст изложения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22785" y="1348501"/>
        <a:ext cx="5650968" cy="1682944"/>
      </dsp:txXfrm>
    </dsp:sp>
    <dsp:sp modelId="{DEAF7069-833B-4262-AB4F-311969DB99C9}">
      <dsp:nvSpPr>
        <dsp:cNvPr id="0" name=""/>
        <dsp:cNvSpPr/>
      </dsp:nvSpPr>
      <dsp:spPr>
        <a:xfrm>
          <a:off x="1234439" y="3209976"/>
          <a:ext cx="6995160" cy="1025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latin typeface="Garamond" panose="02020404030301010803" pitchFamily="18" charset="0"/>
            </a:rPr>
            <a:t>До 10.00 руководитель выдает членам комиссии бланки, темы, тексты изложения</a:t>
          </a:r>
          <a:endParaRPr lang="ru-RU" sz="2400" kern="1200" dirty="0">
            <a:latin typeface="Garamond" panose="02020404030301010803" pitchFamily="18" charset="0"/>
          </a:endParaRPr>
        </a:p>
      </dsp:txBody>
      <dsp:txXfrm>
        <a:off x="1264488" y="3240025"/>
        <a:ext cx="5463752" cy="965861"/>
      </dsp:txXfrm>
    </dsp:sp>
    <dsp:sp modelId="{AD5B8175-BC1B-4DCA-A915-F693A72FDEF0}">
      <dsp:nvSpPr>
        <dsp:cNvPr id="0" name=""/>
        <dsp:cNvSpPr/>
      </dsp:nvSpPr>
      <dsp:spPr>
        <a:xfrm>
          <a:off x="6141070" y="996438"/>
          <a:ext cx="854089" cy="8540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333240" y="996438"/>
        <a:ext cx="469749" cy="642702"/>
      </dsp:txXfrm>
    </dsp:sp>
    <dsp:sp modelId="{5470C22A-A2CD-46C1-8E64-104C06E39753}">
      <dsp:nvSpPr>
        <dsp:cNvPr id="0" name=""/>
        <dsp:cNvSpPr/>
      </dsp:nvSpPr>
      <dsp:spPr>
        <a:xfrm>
          <a:off x="6758290" y="2520660"/>
          <a:ext cx="854089" cy="8540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950460" y="2520660"/>
        <a:ext cx="469749" cy="6427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5CF05-88B2-404D-A701-BD08C95EC040}">
      <dsp:nvSpPr>
        <dsp:cNvPr id="0" name=""/>
        <dsp:cNvSpPr/>
      </dsp:nvSpPr>
      <dsp:spPr>
        <a:xfrm>
          <a:off x="1727" y="195781"/>
          <a:ext cx="2688282" cy="391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Акт по форме ИС-08</a:t>
          </a:r>
          <a:endParaRPr lang="ru-RU" sz="2200" kern="1200" dirty="0"/>
        </a:p>
      </dsp:txBody>
      <dsp:txXfrm>
        <a:off x="1727" y="1760421"/>
        <a:ext cx="2688282" cy="1564640"/>
      </dsp:txXfrm>
    </dsp:sp>
    <dsp:sp modelId="{5F299F80-7712-4B77-904C-9D1ADEE8E9F1}">
      <dsp:nvSpPr>
        <dsp:cNvPr id="0" name=""/>
        <dsp:cNvSpPr/>
      </dsp:nvSpPr>
      <dsp:spPr>
        <a:xfrm>
          <a:off x="471458" y="-195781"/>
          <a:ext cx="1983568" cy="25550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F0766-23A7-4A7B-B129-2670034F92BC}">
      <dsp:nvSpPr>
        <dsp:cNvPr id="0" name=""/>
        <dsp:cNvSpPr/>
      </dsp:nvSpPr>
      <dsp:spPr>
        <a:xfrm>
          <a:off x="2770658" y="203443"/>
          <a:ext cx="2688282" cy="391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Отметка в БР в поле «Не закончил»: «Х»</a:t>
          </a:r>
          <a:endParaRPr lang="ru-RU" sz="2200" kern="1200" dirty="0"/>
        </a:p>
      </dsp:txBody>
      <dsp:txXfrm>
        <a:off x="2770658" y="1768083"/>
        <a:ext cx="2688282" cy="1564640"/>
      </dsp:txXfrm>
    </dsp:sp>
    <dsp:sp modelId="{255A88BC-3E1E-49DE-AAD9-3BF77A2F7720}">
      <dsp:nvSpPr>
        <dsp:cNvPr id="0" name=""/>
        <dsp:cNvSpPr/>
      </dsp:nvSpPr>
      <dsp:spPr>
        <a:xfrm>
          <a:off x="3106694" y="-203443"/>
          <a:ext cx="2000267" cy="258573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7EEFC-F35F-49D4-8A01-E59D1A59B0E2}">
      <dsp:nvSpPr>
        <dsp:cNvPr id="0" name=""/>
        <dsp:cNvSpPr/>
      </dsp:nvSpPr>
      <dsp:spPr>
        <a:xfrm>
          <a:off x="5539589" y="203447"/>
          <a:ext cx="2688282" cy="391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Отметка в форме ИС-05 </a:t>
          </a:r>
          <a:endParaRPr lang="ru-RU" sz="2200" kern="1200" dirty="0"/>
        </a:p>
      </dsp:txBody>
      <dsp:txXfrm>
        <a:off x="5539589" y="1768087"/>
        <a:ext cx="2688282" cy="1564640"/>
      </dsp:txXfrm>
    </dsp:sp>
    <dsp:sp modelId="{24407E5E-CCB3-4236-859A-934A1C7EA2C6}">
      <dsp:nvSpPr>
        <dsp:cNvPr id="0" name=""/>
        <dsp:cNvSpPr/>
      </dsp:nvSpPr>
      <dsp:spPr>
        <a:xfrm>
          <a:off x="6115062" y="-203447"/>
          <a:ext cx="1965958" cy="258574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36EE7-DE76-45C3-B075-67900E9B681E}">
      <dsp:nvSpPr>
        <dsp:cNvPr id="0" name=""/>
        <dsp:cNvSpPr/>
      </dsp:nvSpPr>
      <dsp:spPr>
        <a:xfrm>
          <a:off x="329183" y="3129280"/>
          <a:ext cx="7571232" cy="58674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5CF05-88B2-404D-A701-BD08C95EC040}">
      <dsp:nvSpPr>
        <dsp:cNvPr id="0" name=""/>
        <dsp:cNvSpPr/>
      </dsp:nvSpPr>
      <dsp:spPr>
        <a:xfrm>
          <a:off x="1918" y="195781"/>
          <a:ext cx="2011188" cy="391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Акт по форме ИС-09</a:t>
          </a:r>
          <a:endParaRPr lang="ru-RU" sz="2000" kern="1200" dirty="0"/>
        </a:p>
      </dsp:txBody>
      <dsp:txXfrm>
        <a:off x="1918" y="1760421"/>
        <a:ext cx="2011188" cy="1564640"/>
      </dsp:txXfrm>
    </dsp:sp>
    <dsp:sp modelId="{5F299F80-7712-4B77-904C-9D1ADEE8E9F1}">
      <dsp:nvSpPr>
        <dsp:cNvPr id="0" name=""/>
        <dsp:cNvSpPr/>
      </dsp:nvSpPr>
      <dsp:spPr>
        <a:xfrm>
          <a:off x="133102" y="-195781"/>
          <a:ext cx="1983568" cy="25550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F0766-23A7-4A7B-B129-2670034F92BC}">
      <dsp:nvSpPr>
        <dsp:cNvPr id="0" name=""/>
        <dsp:cNvSpPr/>
      </dsp:nvSpPr>
      <dsp:spPr>
        <a:xfrm>
          <a:off x="2073443" y="203443"/>
          <a:ext cx="2011188" cy="391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Отметка в БР в поле «Удален»: «Х»</a:t>
          </a:r>
          <a:endParaRPr lang="ru-RU" sz="2000" kern="1200" dirty="0"/>
        </a:p>
      </dsp:txBody>
      <dsp:txXfrm>
        <a:off x="2073443" y="1768083"/>
        <a:ext cx="2011188" cy="1564640"/>
      </dsp:txXfrm>
    </dsp:sp>
    <dsp:sp modelId="{255A88BC-3E1E-49DE-AAD9-3BF77A2F7720}">
      <dsp:nvSpPr>
        <dsp:cNvPr id="0" name=""/>
        <dsp:cNvSpPr/>
      </dsp:nvSpPr>
      <dsp:spPr>
        <a:xfrm>
          <a:off x="2070932" y="-203443"/>
          <a:ext cx="2000267" cy="258573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134FA-0495-4FC4-9A50-332BA5E6701D}">
      <dsp:nvSpPr>
        <dsp:cNvPr id="0" name=""/>
        <dsp:cNvSpPr/>
      </dsp:nvSpPr>
      <dsp:spPr>
        <a:xfrm>
          <a:off x="4180183" y="189294"/>
          <a:ext cx="2011188" cy="391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БР проставить «Незачет»: «Х» (8 крестиков)</a:t>
          </a:r>
          <a:endParaRPr lang="ru-RU" sz="2000" kern="1200" dirty="0"/>
        </a:p>
      </dsp:txBody>
      <dsp:txXfrm>
        <a:off x="4180183" y="1753934"/>
        <a:ext cx="2011188" cy="1564640"/>
      </dsp:txXfrm>
    </dsp:sp>
    <dsp:sp modelId="{7F77AA4C-7E63-4ABC-8603-9668BD5B830D}">
      <dsp:nvSpPr>
        <dsp:cNvPr id="0" name=""/>
        <dsp:cNvSpPr/>
      </dsp:nvSpPr>
      <dsp:spPr>
        <a:xfrm>
          <a:off x="4258814" y="-189294"/>
          <a:ext cx="1783495" cy="252913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7EEFC-F35F-49D4-8A01-E59D1A59B0E2}">
      <dsp:nvSpPr>
        <dsp:cNvPr id="0" name=""/>
        <dsp:cNvSpPr/>
      </dsp:nvSpPr>
      <dsp:spPr>
        <a:xfrm>
          <a:off x="6216492" y="203447"/>
          <a:ext cx="2011188" cy="391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Отметка в форме ИС-05 </a:t>
          </a:r>
          <a:endParaRPr lang="ru-RU" sz="2000" kern="1200" dirty="0"/>
        </a:p>
      </dsp:txBody>
      <dsp:txXfrm>
        <a:off x="6216492" y="1768087"/>
        <a:ext cx="2011188" cy="1564640"/>
      </dsp:txXfrm>
    </dsp:sp>
    <dsp:sp modelId="{24407E5E-CCB3-4236-859A-934A1C7EA2C6}">
      <dsp:nvSpPr>
        <dsp:cNvPr id="0" name=""/>
        <dsp:cNvSpPr/>
      </dsp:nvSpPr>
      <dsp:spPr>
        <a:xfrm>
          <a:off x="6263641" y="-203447"/>
          <a:ext cx="1965958" cy="258574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36EE7-DE76-45C3-B075-67900E9B681E}">
      <dsp:nvSpPr>
        <dsp:cNvPr id="0" name=""/>
        <dsp:cNvSpPr/>
      </dsp:nvSpPr>
      <dsp:spPr>
        <a:xfrm>
          <a:off x="329183" y="3129280"/>
          <a:ext cx="7571232" cy="58674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5CF05-88B2-404D-A701-BD08C95EC040}">
      <dsp:nvSpPr>
        <dsp:cNvPr id="0" name=""/>
        <dsp:cNvSpPr/>
      </dsp:nvSpPr>
      <dsp:spPr>
        <a:xfrm>
          <a:off x="1727" y="214219"/>
          <a:ext cx="2688282" cy="391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Запись ответа на </a:t>
          </a:r>
          <a:r>
            <a:rPr lang="ru-RU" sz="1900" kern="1200" dirty="0" err="1" smtClean="0"/>
            <a:t>флеш</a:t>
          </a:r>
          <a:r>
            <a:rPr lang="ru-RU" sz="1900" kern="1200" dirty="0" smtClean="0"/>
            <a:t>-носитель; перенос на бланк ассистентом</a:t>
          </a:r>
          <a:endParaRPr lang="ru-RU" sz="1900" kern="1200" dirty="0"/>
        </a:p>
      </dsp:txBody>
      <dsp:txXfrm>
        <a:off x="1727" y="1778859"/>
        <a:ext cx="2688282" cy="1564640"/>
      </dsp:txXfrm>
    </dsp:sp>
    <dsp:sp modelId="{5F299F80-7712-4B77-904C-9D1ADEE8E9F1}">
      <dsp:nvSpPr>
        <dsp:cNvPr id="0" name=""/>
        <dsp:cNvSpPr/>
      </dsp:nvSpPr>
      <dsp:spPr>
        <a:xfrm>
          <a:off x="291451" y="-214219"/>
          <a:ext cx="2108836" cy="26288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F0766-23A7-4A7B-B129-2670034F92BC}">
      <dsp:nvSpPr>
        <dsp:cNvPr id="0" name=""/>
        <dsp:cNvSpPr/>
      </dsp:nvSpPr>
      <dsp:spPr>
        <a:xfrm>
          <a:off x="2770658" y="203443"/>
          <a:ext cx="2688282" cy="391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Отметка в БР в поле «В устной форме»: «Х»</a:t>
          </a:r>
          <a:endParaRPr lang="ru-RU" sz="1900" kern="1200" dirty="0"/>
        </a:p>
      </dsp:txBody>
      <dsp:txXfrm>
        <a:off x="2770658" y="1768083"/>
        <a:ext cx="2688282" cy="1564640"/>
      </dsp:txXfrm>
    </dsp:sp>
    <dsp:sp modelId="{255A88BC-3E1E-49DE-AAD9-3BF77A2F7720}">
      <dsp:nvSpPr>
        <dsp:cNvPr id="0" name=""/>
        <dsp:cNvSpPr/>
      </dsp:nvSpPr>
      <dsp:spPr>
        <a:xfrm>
          <a:off x="3114666" y="-203443"/>
          <a:ext cx="2000267" cy="258573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7EEFC-F35F-49D4-8A01-E59D1A59B0E2}">
      <dsp:nvSpPr>
        <dsp:cNvPr id="0" name=""/>
        <dsp:cNvSpPr/>
      </dsp:nvSpPr>
      <dsp:spPr>
        <a:xfrm>
          <a:off x="5539589" y="203447"/>
          <a:ext cx="2688282" cy="391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Отметка в форме ИС-05 </a:t>
          </a:r>
          <a:endParaRPr lang="ru-RU" sz="1900" kern="1200" dirty="0"/>
        </a:p>
      </dsp:txBody>
      <dsp:txXfrm>
        <a:off x="5539589" y="1768087"/>
        <a:ext cx="2688282" cy="1564640"/>
      </dsp:txXfrm>
    </dsp:sp>
    <dsp:sp modelId="{24407E5E-CCB3-4236-859A-934A1C7EA2C6}">
      <dsp:nvSpPr>
        <dsp:cNvPr id="0" name=""/>
        <dsp:cNvSpPr/>
      </dsp:nvSpPr>
      <dsp:spPr>
        <a:xfrm>
          <a:off x="6115062" y="-203447"/>
          <a:ext cx="1965958" cy="258574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36EE7-DE76-45C3-B075-67900E9B681E}">
      <dsp:nvSpPr>
        <dsp:cNvPr id="0" name=""/>
        <dsp:cNvSpPr/>
      </dsp:nvSpPr>
      <dsp:spPr>
        <a:xfrm>
          <a:off x="329183" y="3129280"/>
          <a:ext cx="7571232" cy="58674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5F6DF-54F0-44BE-A645-A7C81EAD4DD0}">
      <dsp:nvSpPr>
        <dsp:cNvPr id="0" name=""/>
        <dsp:cNvSpPr/>
      </dsp:nvSpPr>
      <dsp:spPr>
        <a:xfrm>
          <a:off x="617219" y="0"/>
          <a:ext cx="6995160" cy="43251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06EFC-C78D-436E-86BA-3F3FFC9BF7BF}">
      <dsp:nvSpPr>
        <dsp:cNvPr id="0" name=""/>
        <dsp:cNvSpPr/>
      </dsp:nvSpPr>
      <dsp:spPr>
        <a:xfrm>
          <a:off x="254745" y="108006"/>
          <a:ext cx="2543957" cy="4109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aramond" panose="02020404030301010803" pitchFamily="18" charset="0"/>
            </a:rPr>
            <a:t>За 30 минут и за 5 минут до окончания сочинения (изложения) сообщить участникам о скором завершении сочинения (изложения) и о необходимости перенести сочинение (изложение) из черновиков в бланк ответов</a:t>
          </a:r>
          <a:endParaRPr lang="ru-RU" sz="2000" kern="1200" dirty="0">
            <a:latin typeface="Garamond" panose="02020404030301010803" pitchFamily="18" charset="0"/>
          </a:endParaRPr>
        </a:p>
      </dsp:txBody>
      <dsp:txXfrm>
        <a:off x="378931" y="232192"/>
        <a:ext cx="2295585" cy="3860726"/>
      </dsp:txXfrm>
    </dsp:sp>
    <dsp:sp modelId="{B7249078-D660-46F4-B0B4-C57589B1B399}">
      <dsp:nvSpPr>
        <dsp:cNvPr id="0" name=""/>
        <dsp:cNvSpPr/>
      </dsp:nvSpPr>
      <dsp:spPr>
        <a:xfrm>
          <a:off x="3007313" y="108006"/>
          <a:ext cx="2379465" cy="4109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aramond" panose="02020404030301010803" pitchFamily="18" charset="0"/>
            </a:rPr>
            <a:t>По истечении времени принять от участников бланки регистрации и бланки записи сочинения (изложения), заполнить соответствующие сопроводительные документы  (форма ИС-5)</a:t>
          </a:r>
          <a:endParaRPr lang="ru-RU" sz="2000" kern="1200" dirty="0">
            <a:latin typeface="Garamond" panose="02020404030301010803" pitchFamily="18" charset="0"/>
          </a:endParaRPr>
        </a:p>
      </dsp:txBody>
      <dsp:txXfrm>
        <a:off x="3123469" y="224162"/>
        <a:ext cx="2147153" cy="3876786"/>
      </dsp:txXfrm>
    </dsp:sp>
    <dsp:sp modelId="{8CA28A2A-D5EB-4894-B108-F1E8DCFDF20D}">
      <dsp:nvSpPr>
        <dsp:cNvPr id="0" name=""/>
        <dsp:cNvSpPr/>
      </dsp:nvSpPr>
      <dsp:spPr>
        <a:xfrm>
          <a:off x="5681726" y="108006"/>
          <a:ext cx="2379465" cy="4109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aramond" panose="02020404030301010803" pitchFamily="18" charset="0"/>
            </a:rPr>
            <a:t>Собранные бланки регистрации и бланки записи итогового сочинения (изложения) , форму ИС-5 передать ответственному в ОО</a:t>
          </a:r>
          <a:endParaRPr lang="ru-RU" sz="2000" kern="1200" dirty="0">
            <a:latin typeface="Garamond" panose="02020404030301010803" pitchFamily="18" charset="0"/>
          </a:endParaRPr>
        </a:p>
      </dsp:txBody>
      <dsp:txXfrm>
        <a:off x="5797882" y="224162"/>
        <a:ext cx="2147153" cy="38767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5F6DF-54F0-44BE-A645-A7C81EAD4DD0}">
      <dsp:nvSpPr>
        <dsp:cNvPr id="0" name=""/>
        <dsp:cNvSpPr/>
      </dsp:nvSpPr>
      <dsp:spPr>
        <a:xfrm>
          <a:off x="653657" y="0"/>
          <a:ext cx="7408120" cy="453942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06EFC-C78D-436E-86BA-3F3FFC9BF7BF}">
      <dsp:nvSpPr>
        <dsp:cNvPr id="0" name=""/>
        <dsp:cNvSpPr/>
      </dsp:nvSpPr>
      <dsp:spPr>
        <a:xfrm>
          <a:off x="120192" y="428630"/>
          <a:ext cx="2662089" cy="33551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aramond" panose="02020404030301010803" pitchFamily="18" charset="0"/>
            </a:rPr>
            <a:t>Принимает у членов комиссии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aramond" panose="02020404030301010803" pitchFamily="18" charset="0"/>
            </a:rPr>
            <a:t> по форме СПб-1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aramond" panose="02020404030301010803" pitchFamily="18" charset="0"/>
            </a:rPr>
            <a:t>бланки итогового сочинения (изложения)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aramond" panose="02020404030301010803" pitchFamily="18" charset="0"/>
            </a:rPr>
            <a:t>и формы ИС-5</a:t>
          </a:r>
          <a:endParaRPr lang="ru-RU" sz="2000" kern="1200" dirty="0">
            <a:latin typeface="Garamond" panose="02020404030301010803" pitchFamily="18" charset="0"/>
          </a:endParaRPr>
        </a:p>
      </dsp:txBody>
      <dsp:txXfrm>
        <a:off x="250144" y="558582"/>
        <a:ext cx="2402185" cy="3095240"/>
      </dsp:txXfrm>
    </dsp:sp>
    <dsp:sp modelId="{B7249078-D660-46F4-B0B4-C57589B1B399}">
      <dsp:nvSpPr>
        <dsp:cNvPr id="0" name=""/>
        <dsp:cNvSpPr/>
      </dsp:nvSpPr>
      <dsp:spPr>
        <a:xfrm>
          <a:off x="3058540" y="428630"/>
          <a:ext cx="2818317" cy="3372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aramond" panose="02020404030301010803" pitchFamily="18" charset="0"/>
            </a:rPr>
            <a:t>Передает техническому специалисту бланки регистрации и бланки записи для копирования</a:t>
          </a:r>
          <a:endParaRPr lang="ru-RU" sz="2000" kern="1200" dirty="0">
            <a:latin typeface="Garamond" panose="02020404030301010803" pitchFamily="18" charset="0"/>
          </a:endParaRPr>
        </a:p>
      </dsp:txBody>
      <dsp:txXfrm>
        <a:off x="3196119" y="566209"/>
        <a:ext cx="2543159" cy="3097817"/>
      </dsp:txXfrm>
    </dsp:sp>
    <dsp:sp modelId="{8CA28A2A-D5EB-4894-B108-F1E8DCFDF20D}">
      <dsp:nvSpPr>
        <dsp:cNvPr id="0" name=""/>
        <dsp:cNvSpPr/>
      </dsp:nvSpPr>
      <dsp:spPr>
        <a:xfrm>
          <a:off x="6076944" y="357189"/>
          <a:ext cx="2638491" cy="3407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aramond" panose="02020404030301010803" pitchFamily="18" charset="0"/>
            </a:rPr>
            <a:t>Передает копии бланков на проверку комиссии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aramond" panose="02020404030301010803" pitchFamily="18" charset="0"/>
            </a:rPr>
            <a:t>(5 дней)</a:t>
          </a:r>
          <a:endParaRPr lang="ru-RU" sz="2000" kern="1200" dirty="0">
            <a:latin typeface="Garamond" panose="02020404030301010803" pitchFamily="18" charset="0"/>
          </a:endParaRPr>
        </a:p>
      </dsp:txBody>
      <dsp:txXfrm>
        <a:off x="6205745" y="485990"/>
        <a:ext cx="2380889" cy="3149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62B6610-5FF5-44EC-BAAE-AEF14BA686C6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1A2506E-AA3C-4F29-9462-7E1E9A377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586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79C74C-EDB5-4610-A76F-78A616D5C305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014A1B-2EDC-4F4E-8A18-B1788B4A1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786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1EEADF-87C9-4D24-A91B-6282B07781D1}" type="slidenum">
              <a:rPr lang="ru-RU" smtClean="0"/>
              <a:pPr>
                <a:defRPr/>
              </a:pPr>
              <a:t>90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10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30239-131F-4953-B1D9-0EB2A430D0DA}" type="datetime1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F0EC3-06EF-4B90-90E1-7A80BFA8E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42513-45DE-4AEB-8CC3-A915A8F4ABC3}" type="datetime1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B27D-7D62-4A0C-AF32-6DE3F4BBC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01AB-DD60-4C21-8608-397A610F07A1}" type="datetime1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C0430-BFBC-45C3-B6A5-474CB003E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0494CDE5-5584-4DFE-A0E8-BA320FCC731A}" type="datetime1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508E7-21EC-46BC-AAFC-9B3C34D6A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0143B-7BD3-4B94-9289-5777A86F1D2D}" type="datetime1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5BB8A-F9A9-4D7B-B4A4-575BFFD78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EA52-BBA5-4B05-A7BF-368F6945CED2}" type="datetime1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A2278-0A62-4339-AC09-ED557AC1E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DE0FD-28C3-474F-AF5A-31CC98BF5D1F}" type="datetime1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A202-938B-46A9-87C8-E5AA1FE60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B389-CAF2-4E89-9B3C-E20D60DBF6CF}" type="datetime1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260A-0832-48A3-A090-2DBBE186B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D0F79-C705-46A0-9B5B-B2FA47F35BA5}" type="datetime1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63E8-CC04-413D-81B3-CE96AA147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5068-8DEC-45AF-95BD-ED856247F47C}" type="datetime1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69B0-DEF1-4261-84AD-8FA30D3B2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CE187-5CE0-418A-88F6-22AC979C4713}" type="datetime1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A654F-9699-467C-A28B-77B10D5FD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CFB34-F3C8-47C8-89A2-A5B822E14AF5}" type="datetime1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B5E74-1C6B-4284-8558-439ACF183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tile tx="0" ty="0" sx="56000" sy="56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339BE01-AC2B-4E98-AE21-F4F1F4D1E6BB}" type="datetime1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92B2284-7ABE-499F-901C-00CB6893B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  <p:sldLayoutId id="214748465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hyperlink" Target="#_Toc466372320"/><Relationship Id="rId3" Type="http://schemas.openxmlformats.org/officeDocument/2006/relationships/hyperlink" Target="#_Toc466372312"/><Relationship Id="rId7" Type="http://schemas.openxmlformats.org/officeDocument/2006/relationships/hyperlink" Target="#_Toc466372319"/><Relationship Id="rId2" Type="http://schemas.openxmlformats.org/officeDocument/2006/relationships/hyperlink" Target="#_Toc466372304"/><Relationship Id="rId1" Type="http://schemas.openxmlformats.org/officeDocument/2006/relationships/slideLayout" Target="../slideLayouts/slideLayout2.xml"/><Relationship Id="rId6" Type="http://schemas.openxmlformats.org/officeDocument/2006/relationships/hyperlink" Target="#_Toc466372318"/><Relationship Id="rId11" Type="http://schemas.openxmlformats.org/officeDocument/2006/relationships/hyperlink" Target="#_Toc466372323"/><Relationship Id="rId5" Type="http://schemas.openxmlformats.org/officeDocument/2006/relationships/hyperlink" Target="#_Toc466372317"/><Relationship Id="rId10" Type="http://schemas.openxmlformats.org/officeDocument/2006/relationships/hyperlink" Target="#_Toc466372322"/><Relationship Id="rId4" Type="http://schemas.openxmlformats.org/officeDocument/2006/relationships/hyperlink" Target="#_Toc466372316"/><Relationship Id="rId9" Type="http://schemas.openxmlformats.org/officeDocument/2006/relationships/hyperlink" Target="#_Toc466372321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hyperlink" Target="#_Toc466372335"/><Relationship Id="rId3" Type="http://schemas.openxmlformats.org/officeDocument/2006/relationships/hyperlink" Target="#_Toc466372330"/><Relationship Id="rId7" Type="http://schemas.openxmlformats.org/officeDocument/2006/relationships/hyperlink" Target="#_Toc466372334"/><Relationship Id="rId2" Type="http://schemas.openxmlformats.org/officeDocument/2006/relationships/hyperlink" Target="#_Toc466372329"/><Relationship Id="rId1" Type="http://schemas.openxmlformats.org/officeDocument/2006/relationships/slideLayout" Target="../slideLayouts/slideLayout2.xml"/><Relationship Id="rId6" Type="http://schemas.openxmlformats.org/officeDocument/2006/relationships/hyperlink" Target="#_Toc466372333"/><Relationship Id="rId5" Type="http://schemas.openxmlformats.org/officeDocument/2006/relationships/hyperlink" Target="#_Toc466372332"/><Relationship Id="rId10" Type="http://schemas.openxmlformats.org/officeDocument/2006/relationships/hyperlink" Target="#_Toc466372337"/><Relationship Id="rId4" Type="http://schemas.openxmlformats.org/officeDocument/2006/relationships/hyperlink" Target="#_Toc466372331"/><Relationship Id="rId9" Type="http://schemas.openxmlformats.org/officeDocument/2006/relationships/hyperlink" Target="#_Toc466372336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tile tx="0" ty="0" sx="56000" sy="56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1E64-DA19-4D1E-98FF-F936C7CB1EB6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50825" y="2420938"/>
            <a:ext cx="86423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ОРГАНИЗАЦИЯ ПРОВЕДЕНИЯ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итогового сочинения (изложения)</a:t>
            </a: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0" y="6581775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Cambria" pitchFamily="18" charset="0"/>
              </a:rPr>
              <a:t>www.ege.spb.ru			      (812) 576-34-40			                 ege@spb.edu.ru</a:t>
            </a:r>
            <a:endParaRPr lang="ru-RU" sz="120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318E1-0895-49D4-A747-DABA22E80268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1175903"/>
          </a:xfrm>
        </p:spPr>
        <p:txBody>
          <a:bodyPr/>
          <a:lstStyle/>
          <a:p>
            <a:pPr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Не позднее, чем за день до начала проведения итогового сочинения (изложения), </a:t>
            </a:r>
            <a:r>
              <a:rPr lang="ru-RU" alt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ответственный в ОО должен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107504" y="2156631"/>
            <a:ext cx="9036496" cy="4701369"/>
          </a:xfrm>
        </p:spPr>
        <p:txBody>
          <a:bodyPr/>
          <a:lstStyle/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получить бланки итогового сочинения (изложения), формы ИС-1, ИС-4, СПб-1, СПб-3 (форму СПб-3 необходимо тиражировать по количеству кабинетов проведения итогового сочинения (изложения);</a:t>
            </a:r>
          </a:p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получить запечатанный пакет с текстом итогового изложения;</a:t>
            </a:r>
          </a:p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разместить в помещении руководителя ОО все бланки итогового сочинения (изложения), пакет с текстом изложения и обеспечить их надежное хранение до момента передачи в учебные кабинеты;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подготовить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в необходимом количестве инструкции для участников итогового сочинения (изложения), зачитываемые членом комиссии ОО в учебном кабинете;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подготовить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инструкции для участников итогового сочинения (изложения) (на каждого участника);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подготовить сопроводительные документы для проведения итогового сочинения (изложения) (формы ИС-5, ИС-6, ИС-7, ИС-8, ИС-9, СПб-8).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63AA9-088A-4DFD-9E5E-99349FBF95F8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357313"/>
            <a:ext cx="8858250" cy="857241"/>
          </a:xfrm>
        </p:spPr>
        <p:txBody>
          <a:bodyPr/>
          <a:lstStyle/>
          <a:p>
            <a:pPr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Не позднее, чем за день до начала проведения итогового сочинения (изложения),</a:t>
            </a:r>
            <a:b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технический специалист обязан: </a:t>
            </a: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ru-RU" alt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9700" name="Содержимое 2"/>
          <p:cNvSpPr>
            <a:spLocks noGrp="1"/>
          </p:cNvSpPr>
          <p:nvPr>
            <p:ph idx="1"/>
          </p:nvPr>
        </p:nvSpPr>
        <p:spPr>
          <a:xfrm>
            <a:off x="142844" y="2214554"/>
            <a:ext cx="8858311" cy="3840171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Подготовить и произвести проверку работоспособности технических средств в помещении для руководителя. 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Помещение для руководителя должно быть оборудовано следующими техническими средствами: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стационарной телефонной связью;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принтером;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копировальным аппаратом (сканером);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персональным компьютером с необходимым программным обеспечением, подключенным к сети «Интернет», для доступа на специализированные сайты и порталы.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Произвести печать отчетных форм   (формы ИС-5, ИС-6, ИС-7, ИС-8, ИС-9, СПб-8, СПб-3 –тиражировать полученную форму по количеству аудиторий проведения сочинения (изложения).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21807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16D15-ABD9-4957-B802-168C8FF38332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000" b="1" smtClean="0">
                <a:solidFill>
                  <a:srgbClr val="35688B"/>
                </a:solidFill>
                <a:latin typeface="Garamond" pitchFamily="18" charset="0"/>
              </a:rPr>
              <a:t>Получение комплекта тем сочинений </a:t>
            </a:r>
            <a:br>
              <a:rPr lang="ru-RU" sz="2000" b="1" smtClean="0">
                <a:solidFill>
                  <a:srgbClr val="35688B"/>
                </a:solidFill>
                <a:latin typeface="Garamond" pitchFamily="18" charset="0"/>
              </a:rPr>
            </a:br>
            <a:r>
              <a:rPr lang="ru-RU" sz="2000" b="1" smtClean="0">
                <a:solidFill>
                  <a:srgbClr val="35688B"/>
                </a:solidFill>
                <a:latin typeface="Garamond" pitchFamily="18" charset="0"/>
              </a:rPr>
              <a:t>(текста изложения) через интернет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35688B"/>
                </a:solidFill>
                <a:latin typeface="Garamond" pitchFamily="18" charset="0"/>
              </a:rPr>
              <a:t>Наличие выхода в интернет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35688B"/>
                </a:solidFill>
                <a:latin typeface="Garamond" pitchFamily="18" charset="0"/>
              </a:rPr>
              <a:t>Наличие резервного канала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ru-RU" sz="2000" b="1" smtClean="0">
              <a:solidFill>
                <a:srgbClr val="35688B"/>
              </a:solidFill>
              <a:latin typeface="Garamond" pitchFamily="18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35688B"/>
                </a:solidFill>
                <a:latin typeface="Garamond" pitchFamily="18" charset="0"/>
              </a:rPr>
              <a:t>Печать комплекта тем сочинений </a:t>
            </a:r>
            <a:br>
              <a:rPr lang="ru-RU" sz="2000" b="1" smtClean="0">
                <a:solidFill>
                  <a:srgbClr val="35688B"/>
                </a:solidFill>
                <a:latin typeface="Garamond" pitchFamily="18" charset="0"/>
              </a:rPr>
            </a:br>
            <a:r>
              <a:rPr lang="ru-RU" sz="2000" b="1" smtClean="0">
                <a:solidFill>
                  <a:srgbClr val="35688B"/>
                </a:solidFill>
                <a:latin typeface="Garamond" pitchFamily="18" charset="0"/>
              </a:rPr>
              <a:t>(текста изложения) в месте проведения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000" b="1" i="1" u="sng" smtClean="0">
                <a:solidFill>
                  <a:srgbClr val="35688B"/>
                </a:solidFill>
                <a:latin typeface="Garamond" pitchFamily="18" charset="0"/>
              </a:rPr>
              <a:t>Требования к принтеру</a:t>
            </a:r>
            <a:r>
              <a:rPr lang="ru-RU" sz="2000" b="1" i="1" smtClean="0">
                <a:solidFill>
                  <a:srgbClr val="35688B"/>
                </a:solidFill>
                <a:latin typeface="Garamond" pitchFamily="18" charset="0"/>
              </a:rPr>
              <a:t>: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35688B"/>
                </a:solidFill>
                <a:latin typeface="Garamond" pitchFamily="18" charset="0"/>
              </a:rPr>
              <a:t>Формат: А4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35688B"/>
                </a:solidFill>
                <a:latin typeface="Garamond" pitchFamily="18" charset="0"/>
              </a:rPr>
              <a:t>Скорость черно-белой печати (обычный режим, A4): 30 стр./мин.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35688B"/>
                </a:solidFill>
                <a:latin typeface="Garamond" pitchFamily="18" charset="0"/>
              </a:rPr>
              <a:t>Качество черно-белой печати (режим наилучшего качества) не менее 600 x 600 точек на дюйм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35688B"/>
                </a:solidFill>
                <a:latin typeface="Garamond" pitchFamily="18" charset="0"/>
              </a:rPr>
              <a:t>Технология печати: Лазерная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285875" y="1071563"/>
            <a:ext cx="7272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35688B"/>
                </a:solidFill>
                <a:latin typeface="Garamond" pitchFamily="18" charset="0"/>
              </a:rPr>
              <a:t>Техническое оснащение мест проведения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25204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214282" y="1143000"/>
            <a:ext cx="8515381" cy="1143000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n-ea"/>
                <a:cs typeface="+mn-cs"/>
              </a:rPr>
              <a:t>Контроль за распределением участников ОО по местам проведения </a:t>
            </a:r>
            <a:r>
              <a:rPr lang="ru-RU" alt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n-ea"/>
                <a:cs typeface="+mn-cs"/>
              </a:rPr>
              <a:t>Печатается в РЦОИ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D1751-83FD-4D36-9DE1-BF518E675D3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3891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l="4169" t="17836" r="35222" b="49500"/>
          <a:stretch>
            <a:fillRect/>
          </a:stretch>
        </p:blipFill>
        <p:spPr>
          <a:xfrm>
            <a:off x="785813" y="2571750"/>
            <a:ext cx="7389812" cy="3186113"/>
          </a:xfrm>
        </p:spPr>
      </p:pic>
    </p:spTree>
    <p:extLst>
      <p:ext uri="{BB962C8B-B14F-4D97-AF65-F5344CB8AC3E}">
        <p14:creationId xmlns:p14="http://schemas.microsoft.com/office/powerpoint/2010/main" val="158814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9001156" cy="1143000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n-ea"/>
                <a:cs typeface="+mn-cs"/>
              </a:rPr>
              <a:t>Распределение участников по аудиториям проведения и контроль входа участников в ОО</a:t>
            </a:r>
            <a:r>
              <a:rPr lang="ru-RU" alt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ru-RU" alt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ru-RU" alt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Печатается </a:t>
            </a:r>
            <a:r>
              <a:rPr lang="ru-RU" alt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в РЦОИ</a:t>
            </a:r>
            <a:endParaRPr lang="ru-RU" altLang="ru-RU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DE43B-F94E-43CB-BC75-69A91DA40D7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245" t="23650" r="43720" b="21633"/>
          <a:stretch/>
        </p:blipFill>
        <p:spPr bwMode="auto">
          <a:xfrm>
            <a:off x="899592" y="2548195"/>
            <a:ext cx="7416824" cy="43005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6625580" y="3310805"/>
            <a:ext cx="2520280" cy="1008112"/>
          </a:xfrm>
          <a:prstGeom prst="wedgeRound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Заполняет руководитель ОО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164288" y="4077072"/>
            <a:ext cx="936104" cy="25202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31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643966" cy="1143000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n-ea"/>
                <a:cs typeface="+mn-cs"/>
              </a:rPr>
              <a:t>Информация о кодах ОО участников (для заполнения регистрационных полей бланков)</a:t>
            </a:r>
            <a:r>
              <a:rPr lang="ru-RU" alt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Печатается в РЦОИ</a:t>
            </a:r>
            <a:endParaRPr lang="ru-RU" alt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l="17219" t="15041" r="20539" b="44444"/>
          <a:stretch>
            <a:fillRect/>
          </a:stretch>
        </p:blipFill>
        <p:spPr bwMode="auto">
          <a:xfrm>
            <a:off x="714348" y="3000372"/>
            <a:ext cx="7588545" cy="35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79512" y="2357422"/>
            <a:ext cx="2520280" cy="1008112"/>
          </a:xfrm>
          <a:prstGeom prst="wedgeRound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Тиражируется для каждой аудитории проведения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16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143000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n-ea"/>
                <a:cs typeface="+mn-cs"/>
              </a:rPr>
              <a:t>Контроль за проведением итогового сочинения (изложения) в ОО, сбор и передача материалов</a:t>
            </a:r>
            <a:b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n-ea"/>
                <a:cs typeface="+mn-cs"/>
              </a:rPr>
            </a:br>
            <a:r>
              <a:rPr lang="ru-RU" alt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Печатается </a:t>
            </a:r>
            <a:r>
              <a:rPr lang="ru-RU" alt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в РЦОИ</a:t>
            </a:r>
            <a:endParaRPr lang="ru-RU" altLang="ru-RU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 l="2206" t="17831" r="28971" b="11213"/>
          <a:stretch>
            <a:fillRect/>
          </a:stretch>
        </p:blipFill>
        <p:spPr bwMode="auto">
          <a:xfrm>
            <a:off x="1785918" y="2332037"/>
            <a:ext cx="54873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614725" y="3231927"/>
            <a:ext cx="2520280" cy="1008112"/>
          </a:xfrm>
          <a:prstGeom prst="wedgeRound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Заполняет ответственный в  ОО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39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443914" cy="1143000"/>
          </a:xfrm>
        </p:spPr>
        <p:txBody>
          <a:bodyPr/>
          <a:lstStyle/>
          <a:p>
            <a:r>
              <a:rPr lang="ru-RU" alt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Печатается в </a:t>
            </a:r>
            <a:r>
              <a:rPr lang="ru-RU" alt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ОО  </a:t>
            </a: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Форма ИС-5 должна быть ОДНА на КАЖДУЮ аудиторию.</a:t>
            </a:r>
            <a:b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Можно заполнить заранее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2726" t="20244" r="36825" b="33257"/>
          <a:stretch/>
        </p:blipFill>
        <p:spPr bwMode="auto">
          <a:xfrm>
            <a:off x="835839" y="2071670"/>
            <a:ext cx="7200799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Овал 7"/>
          <p:cNvSpPr/>
          <p:nvPr/>
        </p:nvSpPr>
        <p:spPr>
          <a:xfrm>
            <a:off x="4283968" y="2852936"/>
            <a:ext cx="1584176" cy="17281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/>
          </p:nvPr>
        </p:nvSpPr>
        <p:spPr>
          <a:xfrm>
            <a:off x="421197" y="1052736"/>
            <a:ext cx="8229600" cy="560406"/>
          </a:xfrm>
        </p:spPr>
        <p:txBody>
          <a:bodyPr/>
          <a:lstStyle/>
          <a:p>
            <a:pPr algn="l"/>
            <a:r>
              <a:rPr lang="ru-RU" alt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Печатается в ОО </a:t>
            </a:r>
            <a: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Форму ИС-6 можно заполнить заранее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F5269-A3F2-42DF-A609-273048D44E6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085" t="20845" r="41315" b="39070"/>
          <a:stretch/>
        </p:blipFill>
        <p:spPr bwMode="auto">
          <a:xfrm>
            <a:off x="899593" y="1700808"/>
            <a:ext cx="7272808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760" y="1019158"/>
            <a:ext cx="8229600" cy="928686"/>
          </a:xfrm>
        </p:spPr>
        <p:txBody>
          <a:bodyPr/>
          <a:lstStyle/>
          <a:p>
            <a:r>
              <a:rPr lang="ru-RU" alt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Печатается в ОО </a:t>
            </a: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Форма ИС-7 должна быть у дежурных на входе и в каждой аудитории проведения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071678"/>
            <a:ext cx="7066045" cy="45259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1085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084D4-7109-46B3-83FC-897B338820BE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Распоряжение Комитета по образованию</a:t>
            </a:r>
          </a:p>
          <a:p>
            <a:pPr algn="ctr"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№3175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-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р</a:t>
            </a:r>
            <a:r>
              <a:rPr lang="ru-RU" alt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от 07.11.2018</a:t>
            </a:r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algn="ctr"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«Об утверждении </a:t>
            </a:r>
          </a:p>
          <a:p>
            <a:pPr algn="ctr"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Порядка проведения итогового сочинения (изложения) в Санкт-Петербурге </a:t>
            </a:r>
          </a:p>
          <a:p>
            <a:pPr algn="ctr"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в 201</a:t>
            </a:r>
            <a:r>
              <a:rPr lang="en-US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8</a:t>
            </a: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/201</a:t>
            </a:r>
            <a:r>
              <a:rPr lang="en-US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9</a:t>
            </a: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учебном году»</a:t>
            </a:r>
            <a:endParaRPr lang="ru-RU" altLang="ru-RU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932" y="932889"/>
            <a:ext cx="8229600" cy="652934"/>
          </a:xfrm>
        </p:spPr>
        <p:txBody>
          <a:bodyPr/>
          <a:lstStyle/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ИС-8,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ИС-9</a:t>
            </a:r>
            <a:r>
              <a:rPr lang="ru-RU" alt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            Печатаются </a:t>
            </a:r>
            <a:r>
              <a:rPr lang="ru-RU" alt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в ОО 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A202-938B-46A9-87C8-E5AA1FE604D5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9" name="Объект 8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1764" t="20644" r="40673" b="9006"/>
          <a:stretch/>
        </p:blipFill>
        <p:spPr bwMode="auto">
          <a:xfrm>
            <a:off x="4572000" y="1600200"/>
            <a:ext cx="4320480" cy="4565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/>
          <a:srcRect l="1121" t="20244" r="43400" b="8605"/>
          <a:stretch/>
        </p:blipFill>
        <p:spPr bwMode="auto">
          <a:xfrm>
            <a:off x="323528" y="1600044"/>
            <a:ext cx="4032448" cy="4637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4975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Поля с кодами в формах ИС-5, ИС-6, ИС-7, ИС-8, ИС-9 должны быть заполнены в соответствии с кодами, указанными в формах ИС-1, ИС-4, СПб-1, полученных вместе с бланками из РЦОИ.</a:t>
            </a:r>
          </a:p>
          <a:p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На ведомости ИС-5 должен быть указан номер аудитории. Номер аудитории на ведомости ИС-5 должен соответствовать номеру, который участники укажут на бланках. Номер аудитории должен содержать только ЦИФРЫ. Номер аудитории НЕ МОЖЕТ содержать буквы и символы.</a:t>
            </a:r>
          </a:p>
          <a:p>
            <a:endParaRPr lang="ru-RU" sz="1800" b="1" dirty="0" smtClean="0">
              <a:solidFill>
                <a:srgbClr val="35688B"/>
              </a:solidFill>
              <a:latin typeface="Garamond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2"/>
          <a:srcRect l="882" t="17096" r="62500" b="13787"/>
          <a:stretch>
            <a:fillRect/>
          </a:stretch>
        </p:blipFill>
        <p:spPr bwMode="auto">
          <a:xfrm>
            <a:off x="2411760" y="1052736"/>
            <a:ext cx="4320480" cy="55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7504" y="1196752"/>
            <a:ext cx="2650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Печатается в ОО 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n-ea"/>
                <a:cs typeface="Arial" charset="0"/>
              </a:rPr>
              <a:t>проведениЕ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n-ea"/>
                <a:cs typeface="Arial" charset="0"/>
              </a:rPr>
              <a:t> </a:t>
            </a:r>
            <a:endParaRPr lang="ru-RU" sz="2800" dirty="0">
              <a:solidFill>
                <a:srgbClr val="C00000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+mn-ea"/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5688B"/>
                </a:solidFill>
                <a:latin typeface="Cambria" panose="02040503050406030204" pitchFamily="18" charset="0"/>
              </a:rPr>
              <a:t>Итоговое сочинение (изложение)</a:t>
            </a:r>
            <a:endParaRPr lang="ru-RU" b="1" dirty="0">
              <a:solidFill>
                <a:srgbClr val="35688B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066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E2AD1-F181-42AB-950B-1834661620DB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908720"/>
            <a:ext cx="9001125" cy="4911725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Время прихода членов комиссии в ОО 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8:00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Время прихода технического специалиста в ОО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 8:00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Вход участников в ОО 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9:00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1 часть инструктажа участников 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до 10:00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2 часть инструктажа и выдача бланков и тем     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10:00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16E01-4064-4F85-B642-C59CF30E5A70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0001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В день проведения ответственный в ОО обязан:</a:t>
            </a:r>
            <a:endParaRPr lang="ru-RU" alt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601644"/>
              </p:ext>
            </p:extLst>
          </p:nvPr>
        </p:nvGraphicFramePr>
        <p:xfrm>
          <a:off x="428596" y="221455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C16B5-2B7E-47FD-AFE5-E21BAD2AD0C9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1430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На этапе проведения сочинения ответственный в ОО</a:t>
            </a:r>
            <a:endParaRPr lang="ru-RU" alt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656469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B6BA2-991E-4777-B970-5E961FD7B9FA}" type="slidenum">
              <a:rPr lang="ru-RU"/>
              <a:pPr>
                <a:defRPr/>
              </a:pPr>
              <a:t>27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1430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Член комиссии должен</a:t>
            </a:r>
            <a:endParaRPr lang="ru-RU" alt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125309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45B1C-1123-40CF-8ECE-EDC0DF0CE171}" type="slidenum">
              <a:rPr lang="ru-RU"/>
              <a:pPr>
                <a:defRPr/>
              </a:pPr>
              <a:t>28</a:t>
            </a:fld>
            <a:endParaRPr lang="ru-RU"/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143404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    Участникам итогового сочинения (изложения), не являющимся обучающимися ОО, в которой проводится сочинение (изложение), будет выдан пропуск (уведомление)  на сочинение (изложение) по месту регистрации. 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Во время написания сочинения (изложения) уведомление 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НЕ ДОЛЖНО НАХОДИТЬСЯ НА РАБОЧЕМ СТОЛЕ участника.</a:t>
            </a:r>
          </a:p>
          <a:p>
            <a:pPr>
              <a:buFont typeface="Arial" charset="0"/>
              <a:buNone/>
            </a:pP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Если участник явился с новым паспортом ( и/или с изменившимися персональными данными), он допускается к написанию сочинения, при этом заполняется ведомость коррекции персональных данных ИС-7.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 случае если участник итогового сочинения (изложения) явился в ОО без документа, удостоверяющего личность, не является обучающимся данной ОО и не имеет сопровождающего от ОО, допуск участника в аудиторию запрещен. В этом случае оформляется Акт о </a:t>
            </a:r>
            <a:r>
              <a:rPr lang="ru-RU" sz="2000" b="1" dirty="0" err="1" smtClean="0">
                <a:solidFill>
                  <a:srgbClr val="35688B"/>
                </a:solidFill>
                <a:latin typeface="Garamond" pitchFamily="18" charset="0"/>
              </a:rPr>
              <a:t>недопуске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участника экзамена в ППЭ (СПб-08). </a:t>
            </a:r>
            <a:b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</a:b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Акт составляется в двух экземплярах: один руководитель ОО передает в РЦОИ по окончании проверки сочинений (изложений) вместе со всеми документами, второй остается у участника.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Сборник инструктивных материалов по подготовке и проведению итогового сочинения (изложения) для образовательных организаций, реализующих образовательные программы среднего общего образования в Санкт-Петербурге в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201</a:t>
            </a: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8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-201</a:t>
            </a: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9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учебном году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Методические рекомендации по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подготовке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 итоговому сочинению (изложению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</a:t>
            </a: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для участников итогового сочинения (изложения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</a:t>
            </a:r>
          </a:p>
          <a:p>
            <a:pPr marL="0" indent="0">
              <a:buNone/>
            </a:pP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Методические рекомендации для экспертов, участвующих в проверке итогового сочинения (изложения)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4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6F9D4-FE6B-4F4D-9BFC-B51CA4E5D0B7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457200" y="2643188"/>
            <a:ext cx="8229600" cy="348297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Участники в аудитории занимают места в соответствии с распределением, сформированным руководителем образовательной организации, или в произвольном порядке </a:t>
            </a:r>
            <a:r>
              <a:rPr lang="ru-RU" sz="2000" b="1" u="sng" dirty="0" smtClean="0">
                <a:solidFill>
                  <a:srgbClr val="FF0000"/>
                </a:solidFill>
                <a:latin typeface="Garamond" pitchFamily="18" charset="0"/>
              </a:rPr>
              <a:t>по одному участнику за рабочим столом;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Член комиссии указывает участнику итогового сочинения (изложения) место в учебном кабинете;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Член комиссии указывает место, где участник итогового сочинения (изложения) может оставить личные вещи.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05C2D-4099-4A17-AF2F-4D5799905406}" type="slidenum">
              <a:rPr lang="ru-RU"/>
              <a:pPr>
                <a:defRPr/>
              </a:pPr>
              <a:t>31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89"/>
            <a:ext cx="9144000" cy="4840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Темы сочинения (изложения)</a:t>
            </a:r>
            <a:endParaRPr lang="ru-RU" alt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20" y="1418780"/>
            <a:ext cx="5288965" cy="30903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5548069" cy="30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2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05C2D-4099-4A17-AF2F-4D5799905406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0001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Темы сочинения (тексты изложения)</a:t>
            </a:r>
            <a:endParaRPr lang="ru-RU" alt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453189"/>
              </p:ext>
            </p:extLst>
          </p:nvPr>
        </p:nvGraphicFramePr>
        <p:xfrm>
          <a:off x="357158" y="1857364"/>
          <a:ext cx="8229600" cy="437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14DD-DE1A-499F-8575-448A3625976A}" type="slidenum">
              <a:rPr lang="ru-RU"/>
              <a:pPr>
                <a:defRPr/>
              </a:pPr>
              <a:t>33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571500"/>
          </a:xfrm>
        </p:spPr>
        <p:txBody>
          <a:bodyPr/>
          <a:lstStyle/>
          <a:p>
            <a:pPr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Темы сочинения (тексты изложения)</a:t>
            </a:r>
            <a:endParaRPr lang="ru-RU" alt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457200" y="2928938"/>
            <a:ext cx="8229600" cy="319722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темы сочинения могут быть распечатаны на каждого участника или размещены на доске (информационном стенде);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глухих, слабослышащих участников, а также участников с тяжелыми нарушениями речи и с расстройством </a:t>
            </a:r>
            <a:r>
              <a:rPr lang="ru-RU" sz="2000" b="1" dirty="0" err="1" smtClean="0">
                <a:solidFill>
                  <a:srgbClr val="35688B"/>
                </a:solidFill>
                <a:latin typeface="Garamond" pitchFamily="18" charset="0"/>
              </a:rPr>
              <a:t>аутистического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спектра необходимо обеспечить текстами изложений  (они не прослушивают, а в течение 40 минут читают текст для изложения).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7B9E5-5EAE-4FEB-9125-9F09497DB1B8}" type="slidenum">
              <a:rPr lang="ru-RU"/>
              <a:pPr>
                <a:defRPr/>
              </a:pPr>
              <a:t>34</a:t>
            </a:fld>
            <a:endParaRPr lang="ru-RU"/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>
          <a:xfrm>
            <a:off x="71406" y="1142984"/>
            <a:ext cx="8929750" cy="5214974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Во время проведения итогового сочинения (изложения) на рабочем столе участника, помимо регистрационного бланка, бланков записи, находятся:</a:t>
            </a:r>
          </a:p>
          <a:p>
            <a:pPr marL="0" indent="0"/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черная </a:t>
            </a:r>
            <a:r>
              <a:rPr lang="ru-RU" sz="2000" b="1" dirty="0" err="1" smtClean="0">
                <a:solidFill>
                  <a:srgbClr val="35688B"/>
                </a:solidFill>
                <a:latin typeface="Garamond" pitchFamily="18" charset="0"/>
              </a:rPr>
              <a:t>гелевая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ручка;</a:t>
            </a:r>
          </a:p>
          <a:p>
            <a:pPr marL="0" indent="0"/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документ, удостоверяющий личность;</a:t>
            </a:r>
          </a:p>
          <a:p>
            <a:pPr marL="0" indent="0"/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орфографический словарь (для изложения – орфографический и толковый словарь);</a:t>
            </a:r>
          </a:p>
          <a:p>
            <a:pPr marL="0" indent="0"/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инструкция для участника;</a:t>
            </a:r>
          </a:p>
          <a:p>
            <a:pPr marL="0" indent="0"/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черновики;</a:t>
            </a:r>
          </a:p>
          <a:p>
            <a:pPr marL="0" indent="0"/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листы с темами итогового сочинения; </a:t>
            </a:r>
          </a:p>
          <a:p>
            <a:pPr marL="0" indent="0"/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текст для чтения изложения для глухих, слабослышащих выпускников, а также выпускников с тяжелыми нарушениями речи и с расстройством </a:t>
            </a:r>
            <a:r>
              <a:rPr lang="ru-RU" sz="2000" b="1" dirty="0" err="1" smtClean="0">
                <a:solidFill>
                  <a:srgbClr val="35688B"/>
                </a:solidFill>
                <a:latin typeface="Garamond" pitchFamily="18" charset="0"/>
              </a:rPr>
              <a:t>аутистического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спектра (текст выдается на 40 минут);</a:t>
            </a:r>
          </a:p>
          <a:p>
            <a:pPr marL="0" indent="0"/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при необходимости – лекарства и питание;</a:t>
            </a:r>
          </a:p>
          <a:p>
            <a:pPr marL="0" indent="0"/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специальные технические средства (для участников с ОВЗ, детей-инвалидов, инвалидов).</a:t>
            </a:r>
          </a:p>
          <a:p>
            <a:pPr marL="0" indent="0"/>
            <a:endParaRPr lang="ru-RU" sz="1600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606A3-215E-4CBA-97DF-5DA894F445B6}" type="slidenum">
              <a:rPr lang="ru-RU"/>
              <a:pPr>
                <a:defRPr/>
              </a:pPr>
              <a:t>35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19238"/>
            <a:ext cx="8229600" cy="642937"/>
          </a:xfrm>
        </p:spPr>
        <p:txBody>
          <a:bodyPr/>
          <a:lstStyle/>
          <a:p>
            <a:pPr>
              <a:defRPr/>
            </a:pPr>
            <a:r>
              <a:rPr lang="ru-RU" alt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1 часть инструктажа до 10:00</a:t>
            </a: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член комиссии должен</a:t>
            </a:r>
            <a:b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ru-RU" alt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0" y="2868006"/>
            <a:ext cx="9001125" cy="398303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провести инструктаж обучающихся, в том числе проинформировать о правилах оформления итогового сочинения (изложения), продолжительности проведения итогового сочинения (изложения), а также о времени и месте ознакомления с результатами итогового сочинения (изложения);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606A3-215E-4CBA-97DF-5DA894F445B6}" type="slidenum">
              <a:rPr lang="ru-RU"/>
              <a:pPr>
                <a:defRPr/>
              </a:pPr>
              <a:t>36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500174"/>
            <a:ext cx="8229600" cy="642937"/>
          </a:xfrm>
        </p:spPr>
        <p:txBody>
          <a:bodyPr/>
          <a:lstStyle/>
          <a:p>
            <a:pPr>
              <a:defRPr/>
            </a:pPr>
            <a:r>
              <a:rPr lang="ru-RU" alt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2 часть инструктажа 10:00</a:t>
            </a: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член комиссии должен</a:t>
            </a:r>
            <a:b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ru-RU" alt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0" y="2500306"/>
            <a:ext cx="9001125" cy="398303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выдать каждому участнику бланки регистрации и бланки записи, темы сочинений (в случае печати тем сочинений на каждого участника);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ознакомить участников итогового сочинения (изложения) с темами сочинений;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выдать тексты изложения глухим, слабослышащим участникам, а также участникам с тяжелыми нарушениями речи и с расстройством </a:t>
            </a:r>
            <a:r>
              <a:rPr lang="ru-RU" sz="2000" b="1" dirty="0" err="1" smtClean="0">
                <a:solidFill>
                  <a:srgbClr val="35688B"/>
                </a:solidFill>
                <a:latin typeface="Garamond" pitchFamily="18" charset="0"/>
              </a:rPr>
              <a:t>аутистического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спектра (они не прослушивают, а в течение 40 минут читают текст для изложения).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Перед началом заполнения бланков участники сочинения (изложения) под руководством организатора должны проверить:</a:t>
            </a:r>
          </a:p>
          <a:p>
            <a:pPr lvl="1"/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поле «код работы» содержит один и тот же код на всех трех бланках каждого участника.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При обнаружении некомплекта его нужно устранить до того, как участник начнет выполнение работы.</a:t>
            </a:r>
          </a:p>
          <a:p>
            <a:pPr lvl="1"/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бланки ЗАПИСИ двусторонние (разлинованы на оборотной стороне).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При обнаружении одностороннего бланка ЗАПИСИ необходимо заменить весь комплект бланков участника. Если замена невозможна – сообщить руководителю.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1D731-052F-4C8D-858E-C91619B8DC19}" type="slidenum">
              <a:rPr lang="ru-RU"/>
              <a:pPr>
                <a:defRPr/>
              </a:pPr>
              <a:t>38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1357313"/>
            <a:ext cx="8229600" cy="642937"/>
          </a:xfrm>
        </p:spPr>
        <p:txBody>
          <a:bodyPr/>
          <a:lstStyle/>
          <a:p>
            <a:pPr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До начала итогового сочинения (изложения) член комиссии должен</a:t>
            </a:r>
            <a:b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ru-RU" alt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0" y="2143125"/>
            <a:ext cx="9001125" cy="398303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ПОСЛЕ ОЗНАКОМЛЕНИЯ С ТЕМАМИ  И ВЫБОРА УЧАСТНИКАМИ ТЕМЫ СОЧИНЕНИЯ дать указание участникам итогового сочинения (изложения) заполнить регистрационные поля бланков итогового сочинения (изложения);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проверить правильность заполнения участниками итогового сочинения (изложения) регистрационных полей бланков регистрации и двух бланков записи;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(в случае ошибок в заполнении регистрационных полей любого бланка исправления вносятся жирно поверх записи или в свободных клетках)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5256584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после заполнения всеми участниками бланков регистрации и регистрационных полей бланков записи объявить начало итогового сочинения (изложения), продолжительность и время окончания итогового сочинения (изложения) и зафиксировать на доске  (информационном стенде) время начала и окончания итогового сочинения (изложения).</a:t>
            </a:r>
          </a:p>
          <a:p>
            <a:pPr algn="ctr">
              <a:buNone/>
            </a:pPr>
            <a:endParaRPr lang="ru-RU" sz="2000" b="1" i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rgbClr val="35688B"/>
                </a:solidFill>
                <a:latin typeface="Garamond" pitchFamily="18" charset="0"/>
              </a:rPr>
              <a:t>Продолжительность сочинения (изложения) – 3 часа 55 минут.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35688B"/>
                </a:solidFill>
                <a:latin typeface="Garamond" pitchFamily="18" charset="0"/>
              </a:rPr>
              <a:t>	</a:t>
            </a:r>
          </a:p>
          <a:p>
            <a:pPr>
              <a:buNone/>
            </a:pPr>
            <a:r>
              <a:rPr lang="ru-RU" sz="2000" b="1" i="1" dirty="0">
                <a:solidFill>
                  <a:srgbClr val="35688B"/>
                </a:solidFill>
                <a:latin typeface="Garamond" pitchFamily="18" charset="0"/>
              </a:rPr>
              <a:t>	Для обучающихся, </a:t>
            </a:r>
            <a:r>
              <a:rPr lang="ru-RU" sz="2000" b="1" i="1" dirty="0" smtClean="0">
                <a:solidFill>
                  <a:srgbClr val="35688B"/>
                </a:solidFill>
                <a:latin typeface="Garamond" pitchFamily="18" charset="0"/>
              </a:rPr>
              <a:t>ВПЛ с ОВЗ, </a:t>
            </a:r>
            <a:r>
              <a:rPr lang="ru-RU" sz="2000" b="1" i="1" dirty="0">
                <a:solidFill>
                  <a:srgbClr val="35688B"/>
                </a:solidFill>
                <a:latin typeface="Garamond" pitchFamily="18" charset="0"/>
              </a:rPr>
              <a:t>обучающихся, </a:t>
            </a:r>
            <a:r>
              <a:rPr lang="ru-RU" sz="2000" b="1" i="1" dirty="0" smtClean="0">
                <a:solidFill>
                  <a:srgbClr val="35688B"/>
                </a:solidFill>
                <a:latin typeface="Garamond" pitchFamily="18" charset="0"/>
              </a:rPr>
              <a:t>ВПЛ </a:t>
            </a:r>
            <a:r>
              <a:rPr lang="ru-RU" sz="2000" b="1" i="1" dirty="0">
                <a:solidFill>
                  <a:srgbClr val="35688B"/>
                </a:solidFill>
                <a:latin typeface="Garamond" pitchFamily="18" charset="0"/>
              </a:rPr>
              <a:t>детей-инвалидов и инвалидов, а также тех, кто обучался по состоянию здоровья на дому, в </a:t>
            </a:r>
            <a:r>
              <a:rPr lang="ru-RU" sz="2000" b="1" i="1" dirty="0" smtClean="0">
                <a:solidFill>
                  <a:srgbClr val="35688B"/>
                </a:solidFill>
                <a:latin typeface="Garamond" pitchFamily="18" charset="0"/>
              </a:rPr>
              <a:t>ОО, </a:t>
            </a:r>
            <a:r>
              <a:rPr lang="ru-RU" sz="2000" b="1" i="1" dirty="0">
                <a:solidFill>
                  <a:srgbClr val="35688B"/>
                </a:solidFill>
                <a:latin typeface="Garamond" pitchFamily="18" charset="0"/>
              </a:rPr>
              <a:t>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</a:t>
            </a:r>
            <a:r>
              <a:rPr lang="ru-RU" sz="2000" b="1" i="1" dirty="0" smtClean="0">
                <a:solidFill>
                  <a:srgbClr val="35688B"/>
                </a:solidFill>
                <a:latin typeface="Garamond" pitchFamily="18" charset="0"/>
              </a:rPr>
              <a:t>лечении продолжительность </a:t>
            </a:r>
            <a:r>
              <a:rPr lang="ru-RU" sz="2000" b="1" i="1" dirty="0" smtClean="0">
                <a:solidFill>
                  <a:srgbClr val="FF0000"/>
                </a:solidFill>
                <a:latin typeface="Garamond" pitchFamily="18" charset="0"/>
              </a:rPr>
              <a:t>увеличивается на 1,5 часа</a:t>
            </a:r>
            <a:r>
              <a:rPr lang="ru-RU" sz="2000" b="1" i="1" dirty="0" smtClean="0">
                <a:solidFill>
                  <a:srgbClr val="35688B"/>
                </a:solidFill>
                <a:latin typeface="Garamond" pitchFamily="18" charset="0"/>
              </a:rPr>
              <a:t>. 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n-ea"/>
                <a:cs typeface="Arial" charset="0"/>
              </a:rPr>
              <a:t>Подготовка к проведению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5688B"/>
                </a:solidFill>
                <a:latin typeface="Cambria" panose="02040503050406030204" pitchFamily="18" charset="0"/>
              </a:rPr>
              <a:t>Итоговое сочинение (изложение)</a:t>
            </a:r>
            <a:endParaRPr lang="ru-RU" b="1" dirty="0">
              <a:solidFill>
                <a:srgbClr val="35688B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638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643050"/>
            <a:ext cx="8229600" cy="631844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При организации и проведении сочинения (изложения) на дому необходимо принять во внимание следующие особенности: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572560" cy="3786214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для проведения сочинения (изложения) на дому в составе комиссии ОО должны быть ответственный организатор и организатор (если требуется – технический специалист);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Для участника, пишущего сочинение (изложение) на дому, печатается отдельный комплект документов – отчетность по данному участнику сдается отдельно; 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текст изложения для написания на дому передается в ОО в отдельном запечатанном </a:t>
            </a:r>
            <a:r>
              <a:rPr lang="ru-RU" sz="2000" b="1" dirty="0" err="1" smtClean="0">
                <a:solidFill>
                  <a:srgbClr val="35688B"/>
                </a:solidFill>
                <a:latin typeface="Garamond" pitchFamily="18" charset="0"/>
              </a:rPr>
              <a:t>секьюрпаке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и вскрывается организаторами в 10.00.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 случае написания участником сочинения на дому руководитель ОО назначает </a:t>
            </a:r>
            <a:r>
              <a:rPr lang="ru-RU" sz="2000" b="1" u="sng" dirty="0" smtClean="0">
                <a:solidFill>
                  <a:srgbClr val="35688B"/>
                </a:solidFill>
                <a:latin typeface="Garamond" pitchFamily="18" charset="0"/>
              </a:rPr>
              <a:t>дополнительно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технического специалиста, который будет осуществлять техническую поддержку проведения сочинения на дому в соответствии с Порядком проведения сочинения.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4AE3D-C675-4AA0-8D62-A422676CB75F}" type="slidenum">
              <a:rPr lang="ru-RU"/>
              <a:pPr>
                <a:defRPr/>
              </a:pPr>
              <a:t>41</a:t>
            </a:fld>
            <a:endParaRPr lang="ru-RU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0" y="900584"/>
            <a:ext cx="9143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Формы бланков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2493" y="1484784"/>
            <a:ext cx="3681413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4146848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72FCC-D875-42F6-8B6A-145E5342732A}" type="slidenum">
              <a:rPr lang="ru-RU"/>
              <a:pPr>
                <a:defRPr/>
              </a:pPr>
              <a:t>42</a:t>
            </a:fld>
            <a:endParaRPr lang="ru-RU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-15875" y="1000125"/>
            <a:ext cx="9159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Связка бланков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 cstate="print"/>
          <a:srcRect l="2623" t="3011" b="78931"/>
          <a:stretch>
            <a:fillRect/>
          </a:stretch>
        </p:blipFill>
        <p:spPr bwMode="auto">
          <a:xfrm>
            <a:off x="-15875" y="3932238"/>
            <a:ext cx="91598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AutoShape 8"/>
          <p:cNvSpPr>
            <a:spLocks noChangeArrowheads="1"/>
          </p:cNvSpPr>
          <p:nvPr/>
        </p:nvSpPr>
        <p:spPr bwMode="auto">
          <a:xfrm rot="5400000">
            <a:off x="6623844" y="4185444"/>
            <a:ext cx="2519363" cy="574675"/>
          </a:xfrm>
          <a:prstGeom prst="rightArrow">
            <a:avLst>
              <a:gd name="adj1" fmla="val 50000"/>
              <a:gd name="adj2" fmla="val 109599"/>
            </a:avLst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50181" name="Rectangle 8"/>
          <p:cNvSpPr txBox="1">
            <a:spLocks noChangeArrowheads="1"/>
          </p:cNvSpPr>
          <p:nvPr/>
        </p:nvSpPr>
        <p:spPr bwMode="auto">
          <a:xfrm>
            <a:off x="250825" y="1700213"/>
            <a:ext cx="41052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</a:pPr>
            <a:r>
              <a:rPr lang="ru-RU" sz="2100" b="1" dirty="0">
                <a:latin typeface="Calibri" pitchFamily="34" charset="0"/>
              </a:rPr>
              <a:t>Код работы</a:t>
            </a:r>
          </a:p>
          <a:p>
            <a:pPr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</a:pPr>
            <a:r>
              <a:rPr lang="ru-RU" sz="2100" dirty="0">
                <a:latin typeface="Calibri" pitchFamily="34" charset="0"/>
              </a:rPr>
              <a:t>- печатается заранее, </a:t>
            </a:r>
          </a:p>
          <a:p>
            <a:pPr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</a:pPr>
            <a:r>
              <a:rPr lang="ru-RU" sz="2100" dirty="0">
                <a:latin typeface="Calibri" pitchFamily="34" charset="0"/>
              </a:rPr>
              <a:t>- одинаковый на всех бланках одного комплекта</a:t>
            </a:r>
          </a:p>
        </p:txBody>
      </p:sp>
      <p:pic>
        <p:nvPicPr>
          <p:cNvPr id="501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022475"/>
            <a:ext cx="4619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extBox 7"/>
          <p:cNvSpPr txBox="1">
            <a:spLocks noChangeArrowheads="1"/>
          </p:cNvSpPr>
          <p:nvPr/>
        </p:nvSpPr>
        <p:spPr bwMode="auto">
          <a:xfrm>
            <a:off x="4573588" y="2238375"/>
            <a:ext cx="4079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latin typeface="Calibri" pitchFamily="34" charset="0"/>
              </a:rPr>
              <a:t>123-456-7890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DEA5B-1894-4A75-B070-2BC009F3D712}" type="slidenum">
              <a:rPr lang="ru-RU"/>
              <a:pPr>
                <a:defRPr/>
              </a:pPr>
              <a:t>43</a:t>
            </a:fld>
            <a:endParaRPr lang="ru-RU"/>
          </a:p>
        </p:txBody>
      </p:sp>
      <p:pic>
        <p:nvPicPr>
          <p:cNvPr id="51202" name="Picture 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546600"/>
            <a:ext cx="8785225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4925" y="836712"/>
            <a:ext cx="9143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Заполнение бланков (часть 1)</a:t>
            </a:r>
          </a:p>
        </p:txBody>
      </p:sp>
      <p:sp>
        <p:nvSpPr>
          <p:cNvPr id="51204" name="TextBox 7"/>
          <p:cNvSpPr txBox="1">
            <a:spLocks noChangeArrowheads="1"/>
          </p:cNvSpPr>
          <p:nvPr/>
        </p:nvSpPr>
        <p:spPr bwMode="auto">
          <a:xfrm>
            <a:off x="6367129" y="6137847"/>
            <a:ext cx="23526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 dirty="0">
                <a:latin typeface="Calibri" pitchFamily="34" charset="0"/>
              </a:rPr>
              <a:t>123-456-7890</a:t>
            </a:r>
          </a:p>
        </p:txBody>
      </p:sp>
      <p:graphicFrame>
        <p:nvGraphicFramePr>
          <p:cNvPr id="52402" name="Group 1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515208"/>
              </p:ext>
            </p:extLst>
          </p:nvPr>
        </p:nvGraphicFramePr>
        <p:xfrm>
          <a:off x="318655" y="1354360"/>
          <a:ext cx="8713788" cy="3224784"/>
        </p:xfrm>
        <a:graphic>
          <a:graphicData uri="http://schemas.openxmlformats.org/drawingml/2006/table">
            <a:tbl>
              <a:tblPr/>
              <a:tblGrid>
                <a:gridCol w="3529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84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Поля, заполняемые участником по указанию организатора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Указания по заполнению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региона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субъекта РФ:                    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78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образовательной организации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ОО, где учится участник: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01123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Класс: номер, буква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Класс, в котором учится:        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11а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ОО, где пишет сочинение (изложение):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01123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 кабинета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 кабинета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(4 цифры)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: 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0034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03-12-14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вида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– сочинение,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– изложение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Наименование вида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СОЧИНЕНИЕ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 темы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001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Количество бланков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Количество использованных в работе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бланков записи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(заполняет организатор)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6EE48-0538-415C-83F9-44E81F118E6E}" type="slidenum">
              <a:rPr lang="ru-RU"/>
              <a:pPr>
                <a:defRPr/>
              </a:pPr>
              <a:t>44</a:t>
            </a:fld>
            <a:endParaRPr lang="ru-RU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0" y="90872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Заполнение бланков (часть </a:t>
            </a:r>
            <a:r>
              <a:rPr lang="en-US" alt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2</a:t>
            </a:r>
            <a:r>
              <a:rPr lang="ru-RU" alt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)</a:t>
            </a:r>
          </a:p>
        </p:txBody>
      </p:sp>
      <p:graphicFrame>
        <p:nvGraphicFramePr>
          <p:cNvPr id="54417" name="Group 14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10980142"/>
              </p:ext>
            </p:extLst>
          </p:nvPr>
        </p:nvGraphicFramePr>
        <p:xfrm>
          <a:off x="539750" y="1724426"/>
          <a:ext cx="8142288" cy="2743200"/>
        </p:xfrm>
        <a:graphic>
          <a:graphicData uri="http://schemas.openxmlformats.org/drawingml/2006/table">
            <a:tbl>
              <a:tblPr/>
              <a:tblGrid>
                <a:gridCol w="2736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54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Поля, самостоятельно заполняемые участником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Указания по заполнению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Фамилия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Вносится информация из документа, удостоверяющего личность участника, в соответствии с законодательством Российской Федерации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Имя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Отчество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Серия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В поле записываются арабские цифры серии без пробелов. Например: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4600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Записываются арабские цифры номера без пробелов. Например: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123456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603349"/>
            <a:ext cx="8142288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E72A9-231E-4E01-8DE1-4B7A80629232}" type="slidenum">
              <a:rPr lang="ru-RU"/>
              <a:pPr>
                <a:defRPr/>
              </a:pPr>
              <a:t>45</a:t>
            </a:fld>
            <a:endParaRPr lang="ru-RU"/>
          </a:p>
        </p:txBody>
      </p:sp>
      <p:pic>
        <p:nvPicPr>
          <p:cNvPr id="53250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475" y="4092575"/>
            <a:ext cx="9036050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339495" y="1032740"/>
            <a:ext cx="72723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Заполнение бланков (часть 3)</a:t>
            </a:r>
          </a:p>
        </p:txBody>
      </p:sp>
      <p:sp>
        <p:nvSpPr>
          <p:cNvPr id="53252" name="TextBox 7"/>
          <p:cNvSpPr txBox="1">
            <a:spLocks noChangeArrowheads="1"/>
          </p:cNvSpPr>
          <p:nvPr/>
        </p:nvSpPr>
        <p:spPr bwMode="auto">
          <a:xfrm>
            <a:off x="6334125" y="4869160"/>
            <a:ext cx="23526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 dirty="0">
                <a:latin typeface="Calibri" pitchFamily="34" charset="0"/>
              </a:rPr>
              <a:t>123-456-7890</a:t>
            </a:r>
          </a:p>
        </p:txBody>
      </p:sp>
      <p:graphicFrame>
        <p:nvGraphicFramePr>
          <p:cNvPr id="56429" name="Group 10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452045"/>
              </p:ext>
            </p:extLst>
          </p:nvPr>
        </p:nvGraphicFramePr>
        <p:xfrm>
          <a:off x="400050" y="1920538"/>
          <a:ext cx="8229600" cy="2103120"/>
        </p:xfrm>
        <a:graphic>
          <a:graphicData uri="http://schemas.openxmlformats.org/drawingml/2006/table">
            <a:tbl>
              <a:tblPr/>
              <a:tblGrid>
                <a:gridCol w="3457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2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Поля, заполняемые участником по указанию организатора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Указания по заполнению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региона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субъекта РФ:    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78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вида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– сочинение,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– изложение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Наименование вида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СОЧИНЕНИЕ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Лист 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                                     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ФИО участника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Вписывается прописью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 темы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001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6F352-619C-4F68-BA84-322B044D0B95}" type="slidenum">
              <a:rPr lang="ru-RU"/>
              <a:pPr>
                <a:defRPr/>
              </a:pPr>
              <a:t>46</a:t>
            </a:fld>
            <a:endParaRPr lang="ru-RU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475656" y="1052736"/>
            <a:ext cx="7272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Заполнение бланков (часть 4)</a:t>
            </a:r>
          </a:p>
        </p:txBody>
      </p:sp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12467"/>
            <a:ext cx="780191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D599A-0635-49AC-A3E1-0C5BFEF0B5D5}" type="slidenum">
              <a:rPr lang="ru-RU"/>
              <a:pPr>
                <a:defRPr/>
              </a:pPr>
              <a:t>47</a:t>
            </a:fld>
            <a:endParaRPr lang="ru-RU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414463" y="913165"/>
            <a:ext cx="72723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Заполнение бланков (часть 5)</a:t>
            </a:r>
          </a:p>
        </p:txBody>
      </p:sp>
      <p:sp>
        <p:nvSpPr>
          <p:cNvPr id="55300" name="Text Box 34"/>
          <p:cNvSpPr txBox="1">
            <a:spLocks noChangeArrowheads="1"/>
          </p:cNvSpPr>
          <p:nvPr/>
        </p:nvSpPr>
        <p:spPr bwMode="auto">
          <a:xfrm>
            <a:off x="467544" y="1556792"/>
            <a:ext cx="83524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Garamond" pitchFamily="18" charset="0"/>
              </a:rPr>
              <a:t>Поля </a:t>
            </a:r>
            <a:r>
              <a:rPr lang="ru-RU" sz="1600" dirty="0" smtClean="0">
                <a:latin typeface="Garamond" pitchFamily="18" charset="0"/>
              </a:rPr>
              <a:t>«Требования к сочинению (изложению)» и «Результаты </a:t>
            </a:r>
            <a:r>
              <a:rPr lang="ru-RU" sz="1600" dirty="0">
                <a:latin typeface="Garamond" pitchFamily="18" charset="0"/>
              </a:rPr>
              <a:t>оценивания» на </a:t>
            </a:r>
            <a:r>
              <a:rPr lang="ru-RU" sz="1600" b="1" dirty="0">
                <a:latin typeface="Garamond" pitchFamily="18" charset="0"/>
              </a:rPr>
              <a:t>оригинале</a:t>
            </a:r>
            <a:r>
              <a:rPr lang="ru-RU" sz="1600" dirty="0">
                <a:latin typeface="Garamond" pitchFamily="18" charset="0"/>
              </a:rPr>
              <a:t> бланка регистрации заполняются членом комиссии, назначенным руководителем образовательной организации, </a:t>
            </a:r>
            <a:br>
              <a:rPr lang="ru-RU" sz="1600" dirty="0">
                <a:latin typeface="Garamond" pitchFamily="18" charset="0"/>
              </a:rPr>
            </a:br>
            <a:r>
              <a:rPr lang="ru-RU" sz="1600" dirty="0">
                <a:latin typeface="Garamond" pitchFamily="18" charset="0"/>
              </a:rPr>
              <a:t>в соответствии с результатам проверки, которые эксперты заполнили в полях </a:t>
            </a:r>
            <a:r>
              <a:rPr lang="ru-RU" sz="1600" dirty="0" smtClean="0">
                <a:latin typeface="Garamond" pitchFamily="18" charset="0"/>
              </a:rPr>
              <a:t>«Требования к сочинению (изложению)» и «Результаты </a:t>
            </a:r>
            <a:r>
              <a:rPr lang="ru-RU" sz="1600" dirty="0">
                <a:latin typeface="Garamond" pitchFamily="18" charset="0"/>
              </a:rPr>
              <a:t>оценивания» на </a:t>
            </a:r>
            <a:r>
              <a:rPr lang="ru-RU" sz="1600" b="1" dirty="0">
                <a:latin typeface="Garamond" pitchFamily="18" charset="0"/>
              </a:rPr>
              <a:t>копии</a:t>
            </a:r>
            <a:r>
              <a:rPr lang="ru-RU" sz="1600" dirty="0">
                <a:latin typeface="Garamond" pitchFamily="18" charset="0"/>
              </a:rPr>
              <a:t> бланка.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7056" t="61092" r="6822" b="1504"/>
          <a:stretch/>
        </p:blipFill>
        <p:spPr bwMode="auto">
          <a:xfrm>
            <a:off x="1262030" y="2999085"/>
            <a:ext cx="6336704" cy="35754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A2D03-7259-4443-AAE4-07D94AB2A0A5}" type="slidenum">
              <a:rPr lang="ru-RU"/>
              <a:pPr>
                <a:defRPr/>
              </a:pPr>
              <a:t>48</a:t>
            </a:fld>
            <a:endParaRPr lang="ru-RU"/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Члены комиссии проверяют правильность заполнения участниками регистрационных полей бланков. 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Члены комиссии заполняют форму ИС-5 Ведомость проведения итогового сочинения (изложения) в кабинете ОО (данные на участников).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При проведении изложения текст изложения зачитывается участникам итогового сочинения (изложения) вслух трижды после объявления начала проведения изложения (глухим, слабослышащим выпускникам, а также выпускникам с тяжелыми нарушениями речи и с расстройством </a:t>
            </a:r>
            <a:r>
              <a:rPr lang="ru-RU" sz="2000" b="1" dirty="0" err="1" smtClean="0">
                <a:solidFill>
                  <a:srgbClr val="35688B"/>
                </a:solidFill>
                <a:latin typeface="Garamond" pitchFamily="18" charset="0"/>
              </a:rPr>
              <a:t>аутистического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спектра текст для изложения выдается на 40 минут, по истечении этого времени член комиссии забирает текст и участник пишет изложение).</a:t>
            </a:r>
          </a:p>
          <a:p>
            <a:endParaRPr lang="ru-RU" sz="1600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57BFF-8F9B-4510-92FD-3FC7C30959B6}" type="slidenum">
              <a:rPr lang="ru-RU"/>
              <a:pPr>
                <a:defRPr/>
              </a:pPr>
              <a:t>49</a:t>
            </a:fld>
            <a:endParaRPr lang="ru-RU"/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 случае нехватки места в бланке для выполнения итогового сочинения (изложения) по запросу участника члены комиссии выдают дополнительный бланк записи (Проверить, что заполнены все 4 стороны!) . </a:t>
            </a:r>
            <a:r>
              <a:rPr lang="ru-RU" sz="2000" b="1" u="sng" dirty="0" smtClean="0">
                <a:solidFill>
                  <a:srgbClr val="35688B"/>
                </a:solidFill>
                <a:latin typeface="Garamond" pitchFamily="18" charset="0"/>
              </a:rPr>
              <a:t>При этом поле «Лист №» и «Код работы» заполняется членом комиссии. 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 поле «Лист №» член комиссии при выдаче дополнительного бланка записи вносит порядковый номер листа работы участника (при этом листом №1 и №2 являются основные бланки записи). 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Бланки записи ответов двусторонние.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При недостатке места для ответов на лицевой стороне бланка записи участник может  продолжить записи на оборотной стороне бланка, сделав внизу лицевой стороны запись «СМОТРИ НА ОБОРОТЕ». 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4994" y="1268760"/>
            <a:ext cx="8579296" cy="1143000"/>
          </a:xfrm>
        </p:spPr>
        <p:txBody>
          <a:bodyPr/>
          <a:lstStyle/>
          <a:p>
            <a:r>
              <a:rPr lang="ru-RU" alt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Не позднее, чем за две недели до проведения итогового сочинения (изложения), руководителю </a:t>
            </a: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ОО необходимо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41611" y="2708920"/>
            <a:ext cx="8229600" cy="3561259"/>
          </a:xfrm>
        </p:spPr>
        <p:txBody>
          <a:bodyPr/>
          <a:lstStyle/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закончить регистрацию обучающихся на участие в итоговом сочинении (изложении);</a:t>
            </a:r>
          </a:p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проконтролировать наличие подписей родителей на заявлении;</a:t>
            </a:r>
          </a:p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организовать ознакомление обучающихся и их родителей (законных представителей) с Памяткой о порядке проведения итогового сочинения (изложения)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A2278-0A62-4339-AC09-ED557AC1E69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1728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7781" t="8535" r="33712" b="5227"/>
          <a:stretch/>
        </p:blipFill>
        <p:spPr bwMode="auto">
          <a:xfrm>
            <a:off x="638901" y="939254"/>
            <a:ext cx="5184576" cy="5949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Овал 6"/>
          <p:cNvSpPr/>
          <p:nvPr/>
        </p:nvSpPr>
        <p:spPr>
          <a:xfrm>
            <a:off x="3763757" y="1681893"/>
            <a:ext cx="1847034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07904" y="1249845"/>
            <a:ext cx="720081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0192" y="1124744"/>
            <a:ext cx="2664296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Поля заполняются организатором.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 поле «Лист №» нумерация дополнительного бланка записи начинается с «3».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936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0CF76-C832-42F2-92B1-4449659C2E66}" type="slidenum">
              <a:rPr lang="ru-RU"/>
              <a:pPr>
                <a:defRPr/>
              </a:pPr>
              <a:t>51</a:t>
            </a:fld>
            <a:endParaRPr lang="ru-RU"/>
          </a:p>
        </p:txBody>
      </p:sp>
      <p:sp>
        <p:nvSpPr>
          <p:cNvPr id="60419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Участники, </a:t>
            </a: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не закончившие по уважительной причине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выполнение итогового сочинения (изложения), сдают бланки и покидают учебный кабинет.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При этом руководитель ОО оформляет акт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 форме ИС-8.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 </a:t>
            </a: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Обучающиеся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, </a:t>
            </a:r>
            <a:r>
              <a:rPr lang="ru-RU" sz="2000" b="1" dirty="0">
                <a:solidFill>
                  <a:srgbClr val="FF0000"/>
                </a:solidFill>
                <a:latin typeface="Garamond" pitchFamily="18" charset="0"/>
              </a:rPr>
              <a:t>не закончившие по уважительной причине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выполнение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итогового сочинения (изложения)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,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регистрируются для повторной сдачи итогового сочинения (изложения).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Лиц, допустивших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нарушение установленного порядка проведения итогового сочинения (изложения),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ответственный в  ОО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удаляет с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итогового сочинения (изложения)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.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При этом ответственный в  ОО оформляет акт по форме ИС-9. </a:t>
            </a: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Обучающиеся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, </a:t>
            </a: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удаленные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с итогового сочинения (изложения)  за нарушения установленного порядка проведения итогового сочинения (изложения), регистрируются для повторной сдачи итогового сочинения (изложения).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216131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Досрочное завершение по уважительной причине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454596"/>
              </p:ext>
            </p:extLst>
          </p:nvPr>
        </p:nvGraphicFramePr>
        <p:xfrm>
          <a:off x="457200" y="2214563"/>
          <a:ext cx="82296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30" y="1889292"/>
            <a:ext cx="6840760" cy="36554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1500830" y="3933056"/>
            <a:ext cx="2063058" cy="7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12160" y="3717032"/>
            <a:ext cx="2063058" cy="7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Удаление участника сочинения (изложения)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867933"/>
              </p:ext>
            </p:extLst>
          </p:nvPr>
        </p:nvGraphicFramePr>
        <p:xfrm>
          <a:off x="457200" y="2214563"/>
          <a:ext cx="82296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0003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69949"/>
            <a:ext cx="8229600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Ответственный проставляет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в БР метки «незачет» по всем требованиям, критериям и общий незачет (8 крестиков), ставит свою подпись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887678"/>
            <a:ext cx="7056784" cy="502795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686614" y="4175769"/>
            <a:ext cx="1933386" cy="4517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843808" y="4141677"/>
            <a:ext cx="864096" cy="4517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72679" y="5085184"/>
            <a:ext cx="579241" cy="3797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339752" y="5611182"/>
            <a:ext cx="579241" cy="3797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752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35688B"/>
                </a:solidFill>
                <a:latin typeface="Garamond" pitchFamily="18" charset="0"/>
              </a:rPr>
              <a:t>В случае сдачи итогового сочинения (изложения) в устной форме</a:t>
            </a:r>
            <a:endParaRPr lang="ru-RU" altLang="ru-RU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214563"/>
          <a:ext cx="82296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05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79" y="2132856"/>
            <a:ext cx="6553150" cy="3702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3203848" y="4581128"/>
            <a:ext cx="1933386" cy="8555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309088" y="4600092"/>
            <a:ext cx="1933386" cy="8555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0776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CEE75-59E2-4686-9C20-F0BC7CE95393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726" t="20244" r="36825" b="33257"/>
          <a:stretch/>
        </p:blipFill>
        <p:spPr bwMode="auto">
          <a:xfrm>
            <a:off x="755576" y="1482219"/>
            <a:ext cx="7200799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Овал 7"/>
          <p:cNvSpPr/>
          <p:nvPr/>
        </p:nvSpPr>
        <p:spPr>
          <a:xfrm>
            <a:off x="4211960" y="2636912"/>
            <a:ext cx="1656184" cy="13681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E058B-A3B5-4AB6-BAF3-03FB9CBCF19C}" type="slidenum">
              <a:rPr lang="ru-RU"/>
              <a:pPr>
                <a:defRPr/>
              </a:pPr>
              <a:t>59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1430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Член комиссии должен</a:t>
            </a:r>
            <a:endParaRPr lang="ru-RU" alt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988817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1693" y="1052736"/>
            <a:ext cx="8579296" cy="1143000"/>
          </a:xfrm>
        </p:spPr>
        <p:txBody>
          <a:bodyPr/>
          <a:lstStyle/>
          <a:p>
            <a:r>
              <a:rPr lang="ru-RU" alt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Не позднее, чем за две недели до проведения итогового сочинения (изложения), руководителю </a:t>
            </a: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ОО необходимо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11693" y="2326419"/>
            <a:ext cx="8229600" cy="4029931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издать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приказ о формировании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комиссий</a:t>
            </a:r>
          </a:p>
          <a:p>
            <a:pPr marL="0" indent="0" algn="ctr">
              <a:buNone/>
            </a:pPr>
            <a:r>
              <a:rPr lang="ru-RU" alt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Члены комиссии  (</a:t>
            </a:r>
            <a:r>
              <a:rPr lang="ru-RU" altLang="ru-RU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ий</a:t>
            </a:r>
            <a:r>
              <a:rPr lang="ru-RU" alt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ответственный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в ОО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т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ехнический специалист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;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 </a:t>
            </a:r>
            <a:endParaRPr lang="ru-RU" sz="2000" b="1" dirty="0">
              <a:solidFill>
                <a:srgbClr val="35688B"/>
              </a:solidFill>
              <a:latin typeface="Garamond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организаторы в аудиториях (</a:t>
            </a:r>
            <a:r>
              <a:rPr lang="ru-RU" sz="2000" b="1" dirty="0">
                <a:solidFill>
                  <a:srgbClr val="FF0000"/>
                </a:solidFill>
                <a:latin typeface="Garamond" pitchFamily="18" charset="0"/>
              </a:rPr>
              <a:t>2 организатора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) и дежурные вне аудиторий;</a:t>
            </a:r>
            <a:endParaRPr lang="ru-RU" sz="2000" b="1" dirty="0">
              <a:solidFill>
                <a:srgbClr val="35688B"/>
              </a:solidFill>
              <a:latin typeface="Garamond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ответственный за получение бланков итогового сочинения (изложения), а также передачу материалов итогового сочинения (изложения) в ОУО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члены (эксперты) комиссии, участвующие в проверке итогового сочинения (изложения);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ответственный за перенос результатов проверки сочинений (изложений) с копий на оригиналы бланков регистрации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A2278-0A62-4339-AC09-ED557AC1E69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3328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0CF76-C832-42F2-92B1-4449659C2E66}" type="slidenum">
              <a:rPr lang="ru-RU"/>
              <a:pPr>
                <a:defRPr/>
              </a:pPr>
              <a:t>60</a:t>
            </a:fld>
            <a:endParaRPr lang="ru-RU"/>
          </a:p>
        </p:txBody>
      </p:sp>
      <p:sp>
        <p:nvSpPr>
          <p:cNvPr id="60419" name="Содержимое 2"/>
          <p:cNvSpPr>
            <a:spLocks noGrp="1"/>
          </p:cNvSpPr>
          <p:nvPr>
            <p:ph idx="1"/>
          </p:nvPr>
        </p:nvSpPr>
        <p:spPr>
          <a:xfrm>
            <a:off x="500034" y="1772816"/>
            <a:ext cx="7960398" cy="4181883"/>
          </a:xfrm>
        </p:spPr>
        <p:txBody>
          <a:bodyPr/>
          <a:lstStyle/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Участники, </a:t>
            </a:r>
            <a:r>
              <a:rPr lang="ru-RU" sz="2000" b="1" dirty="0">
                <a:solidFill>
                  <a:srgbClr val="FF0000"/>
                </a:solidFill>
                <a:latin typeface="Garamond" pitchFamily="18" charset="0"/>
              </a:rPr>
              <a:t>досрочно завершившие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выполнение итогового сочинения (изложения), сдают бланки и покидают учебный кабинет, не дожидаясь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окончания времени итогового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сочинения (изложения).</a:t>
            </a: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endParaRPr lang="ru-RU" sz="2000" b="1" dirty="0">
              <a:solidFill>
                <a:srgbClr val="35688B"/>
              </a:solidFill>
              <a:latin typeface="Garamond" pitchFamily="18" charset="0"/>
            </a:endParaRP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Участник проверяет данные, занесенные в ведомость (форма ИС-5), подтверждая их личной подписью.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На свободных полях бланков записи организаторы ставят прочерк «</a:t>
            </a:r>
            <a:r>
              <a:rPr lang="en-US" sz="2000" b="1" dirty="0" smtClean="0">
                <a:solidFill>
                  <a:srgbClr val="35688B"/>
                </a:solidFill>
                <a:latin typeface="Garamond" pitchFamily="18" charset="0"/>
              </a:rPr>
              <a:t>Z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».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35688B"/>
                </a:solidFill>
                <a:latin typeface="Garamond" pitchFamily="18" charset="0"/>
              </a:rPr>
              <a:t>Ассистенты в присутствии ответственного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28868"/>
            <a:ext cx="4114800" cy="3697295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Переносят на стандартные бланки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текст сочинения (изложения) в случае сдачи в устной форме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текст сочинения (изложения) в случае сдачи на персональном компьютере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текст сочинения (изложения) незрячих участников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86314" y="2428868"/>
            <a:ext cx="3829048" cy="3714776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Оформляют бланк регистрации</a:t>
            </a:r>
          </a:p>
          <a:p>
            <a:pPr>
              <a:buNone/>
            </a:pP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 случае сдачи в устной форме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 случае сдачи на персональном компьютере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незрячих участников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переносят информацию с увеличенного БР слабовидящих участников</a:t>
            </a:r>
          </a:p>
          <a:p>
            <a:pPr>
              <a:buNone/>
            </a:pP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7119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6BE16-924B-4E62-9D62-17DDD64AFCC8}" type="slidenum">
              <a:rPr lang="ru-RU"/>
              <a:pPr>
                <a:defRPr/>
              </a:pPr>
              <a:t>62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140" y="1142990"/>
            <a:ext cx="8229600" cy="9286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На этапе завершения проведения сочинения ответственный в ОО</a:t>
            </a:r>
            <a:endParaRPr lang="ru-RU" alt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140292"/>
              </p:ext>
            </p:extLst>
          </p:nvPr>
        </p:nvGraphicFramePr>
        <p:xfrm>
          <a:off x="142844" y="2071678"/>
          <a:ext cx="8715436" cy="4539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D4D97-F92A-4D1E-AFEF-3791E71D64DE}" type="slidenum">
              <a:rPr lang="ru-RU"/>
              <a:pPr>
                <a:defRPr/>
              </a:pPr>
              <a:t>63</a:t>
            </a:fld>
            <a:endParaRPr lang="ru-RU"/>
          </a:p>
        </p:txBody>
      </p:sp>
      <p:sp>
        <p:nvSpPr>
          <p:cNvPr id="62467" name="Содержимое 2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376872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Бланки удаленных участников итогового сочинения (изложения) и участников, не закончивших написание итогового сочинения (изложения) по уважительной причине (по состоянию здоровья), НЕ ПЕРЕДАЮТСЯ техническому специалисту для копирования, а остаются на хранении у руководителя ОО.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Бланки удаленных участников итогового сочинения (изложения) и участников, не закончивших написание итогового сочинения (изложения) по уважительной причине (по состоянию здоровья), при передаче в РЦОИ должны лежать сверху вместе с актами об удалении с итогового сочинения (изложения) (</a:t>
            </a: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ИС-9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) или </a:t>
            </a:r>
            <a:r>
              <a:rPr lang="ru-RU" sz="2000" b="1" dirty="0" err="1" smtClean="0">
                <a:solidFill>
                  <a:srgbClr val="35688B"/>
                </a:solidFill>
                <a:latin typeface="Garamond" pitchFamily="18" charset="0"/>
              </a:rPr>
              <a:t>незавершении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итогового сочинения (изложения) (</a:t>
            </a: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ИС-8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608270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F5F5F-CA2C-4469-9046-8D30D36E28C1}" type="slidenum">
              <a:rPr lang="ru-RU"/>
              <a:pPr>
                <a:defRPr/>
              </a:pPr>
              <a:t>64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1430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На этапе завершения проведения сочинения технический специалист</a:t>
            </a:r>
            <a:endParaRPr lang="ru-RU" alt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180118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E8F00-7279-4C1F-9E20-578E4781F78B}" type="slidenum">
              <a:rPr lang="ru-RU"/>
              <a:pPr>
                <a:defRPr/>
              </a:pPr>
              <a:t>65</a:t>
            </a:fld>
            <a:endParaRPr lang="ru-RU"/>
          </a:p>
        </p:txBody>
      </p:sp>
      <p:sp>
        <p:nvSpPr>
          <p:cNvPr id="6656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00066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Копирование (сканирование) бланков регистрации и бланков записи должно производиться в хорошем качестве, все символы должны быть отпечатаны и читаемы для члена (эксперта) комиссии;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Копирование бланков производится с учетом заполнения бланков с двух сторон. Копирование (сканирование) бланков регистрации и бланков записи производится последовательно, бланк регистрации и бланк записи, дополнительные бланки должны идти друг за другом. Пустые стороны бланков можно не копировать.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Для проверки копии бланков записи могут быть односторонними, но при этом нужно следить за комплектностью бланков и не допускать их перемешивания, т.к. оборотная сторона бланка записи не содержит поля «Код работы».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Бланки удаленных участников и не закончивших написание по уважительной причине не копируются.</a:t>
            </a:r>
          </a:p>
          <a:p>
            <a:endParaRPr lang="ru-RU" sz="1600" dirty="0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n-ea"/>
                <a:cs typeface="Arial" charset="0"/>
              </a:rPr>
              <a:t>ПРОВЕРКА</a:t>
            </a:r>
            <a:endParaRPr lang="ru-RU" sz="2800" dirty="0">
              <a:solidFill>
                <a:srgbClr val="C00000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+mn-ea"/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5688B"/>
                </a:solidFill>
                <a:latin typeface="Cambria" panose="02040503050406030204" pitchFamily="18" charset="0"/>
              </a:rPr>
              <a:t>Итоговое сочинение (изложение)</a:t>
            </a:r>
            <a:endParaRPr lang="ru-RU" b="1" dirty="0">
              <a:solidFill>
                <a:srgbClr val="35688B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66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3467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89D12-B396-44DB-9CC3-D0F965752F45}" type="slidenum">
              <a:rPr lang="ru-RU"/>
              <a:pPr>
                <a:defRPr/>
              </a:pPr>
              <a:t>67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1430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Члены комиссии (эксперты)</a:t>
            </a:r>
            <a:endParaRPr lang="ru-RU" alt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642254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566D1-881A-4D4F-995F-1D00129FB48C}" type="slidenum">
              <a:rPr lang="ru-RU"/>
              <a:pPr>
                <a:defRPr/>
              </a:pPr>
              <a:t>68</a:t>
            </a:fld>
            <a:endParaRPr lang="ru-RU"/>
          </a:p>
        </p:txBody>
      </p:sp>
      <p:sp>
        <p:nvSpPr>
          <p:cNvPr id="68610" name="Содержимое 2"/>
          <p:cNvSpPr>
            <a:spLocks noGrp="1"/>
          </p:cNvSpPr>
          <p:nvPr>
            <p:ph idx="1"/>
          </p:nvPr>
        </p:nvSpPr>
        <p:spPr>
          <a:xfrm>
            <a:off x="457200" y="1301750"/>
            <a:ext cx="8229600" cy="50546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Требования к сочинению (изложению) и критерии оценивания утверждены Федеральной службой по надзору в сфере образования и науки.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Проверка каждого сочинения (изложения) проводится однократно.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Эксперт комиссии (ответственное лицо) должен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поставить метку </a:t>
            </a: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«Х»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в клетки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, соответствующие результатам оценивания работы экспертом.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Срок проверки в ОО – не более 5 дней.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Член комиссии, назначенный руководителем образовательной организации, переносит результаты проверки из копий бланков регистрации в оригиналы бланков регистрации участников итогового сочинения (изложения).</a:t>
            </a:r>
          </a:p>
          <a:p>
            <a:endParaRPr lang="ru-RU" sz="1600" dirty="0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F5269-A3F2-42DF-A609-273048D44E66}" type="slidenum">
              <a:rPr lang="ru-RU" smtClean="0"/>
              <a:pPr>
                <a:defRPr/>
              </a:pPr>
              <a:t>69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085" t="20845" r="41315" b="39070"/>
          <a:stretch/>
        </p:blipFill>
        <p:spPr bwMode="auto">
          <a:xfrm>
            <a:off x="827584" y="1484784"/>
            <a:ext cx="7560841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54473-28F7-4215-AEA7-467221237074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ru-RU" alt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Не позднее, чем за две недели до проведения итогового сочинения (изложения), </a:t>
            </a: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члены комиссии обязаны</a:t>
            </a:r>
            <a:endParaRPr lang="ru-RU" alt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323528" y="2847145"/>
            <a:ext cx="8229600" cy="3071812"/>
          </a:xfrm>
        </p:spPr>
        <p:txBody>
          <a:bodyPr/>
          <a:lstStyle/>
          <a:p>
            <a:r>
              <a:rPr lang="ru-RU" alt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пройти предварительный инструктаж </a:t>
            </a:r>
            <a:endParaRPr lang="ru-RU" altLang="ru-RU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ознакомиться с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нормативными правовыми документами, регламентирующими проведение итогового сочинения (изложения);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инструкциями, определяющими порядок работы членов комиссии;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правилами заполнения бланков регистрации и бланков записи итогового сочинения (изложения);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сопроводительными документами для проведения итогового сочинения (изложения)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658201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285884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Требование №1, Требование №2,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</a:t>
            </a: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ритерий №1,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</a:t>
            </a: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ритерий №2, </a:t>
            </a:r>
            <a:b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а также еще один критерий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70</a:t>
            </a:fld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6480720" cy="384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2123728" y="4725144"/>
            <a:ext cx="785818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059832" y="3645024"/>
            <a:ext cx="785818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92080" y="3625979"/>
            <a:ext cx="785818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430263" y="3620418"/>
            <a:ext cx="500066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71</a:t>
            </a:fld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42938" y="1143000"/>
            <a:ext cx="8229600" cy="1143000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Требование №1 и/или Требование №2,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</a:t>
            </a: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ритерий №1 и/или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</a:t>
            </a: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ритерий №2,</a:t>
            </a:r>
            <a:b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а также еще один критерий</a:t>
            </a:r>
          </a:p>
        </p:txBody>
      </p:sp>
      <p:pic>
        <p:nvPicPr>
          <p:cNvPr id="13" name="Объект 1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66222"/>
            <a:ext cx="7499176" cy="359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3107521" y="3897317"/>
            <a:ext cx="785818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63888" y="4752998"/>
            <a:ext cx="785818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39551" y="3727458"/>
            <a:ext cx="785818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множение 1"/>
          <p:cNvSpPr/>
          <p:nvPr/>
        </p:nvSpPr>
        <p:spPr>
          <a:xfrm>
            <a:off x="3563888" y="4013210"/>
            <a:ext cx="144016" cy="135870"/>
          </a:xfrm>
          <a:prstGeom prst="mathMultiply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35688B"/>
                </a:solidFill>
                <a:latin typeface="Garamond" pitchFamily="18" charset="0"/>
              </a:rPr>
              <a:t>И в случае выставления общего зачета, и в случае выставления общего незачета в БР должны быть выставлены </a:t>
            </a:r>
            <a:r>
              <a:rPr lang="ru-RU" b="1" dirty="0">
                <a:solidFill>
                  <a:srgbClr val="FF0000"/>
                </a:solidFill>
                <a:latin typeface="Garamond" pitchFamily="18" charset="0"/>
              </a:rPr>
              <a:t>ДВА</a:t>
            </a:r>
            <a:r>
              <a:rPr lang="ru-RU" b="1" dirty="0">
                <a:solidFill>
                  <a:srgbClr val="35688B"/>
                </a:solidFill>
                <a:latin typeface="Garamond" pitchFamily="18" charset="0"/>
              </a:rPr>
              <a:t> крестика по требованиям проверки и </a:t>
            </a:r>
            <a:r>
              <a:rPr lang="ru-RU" b="1" dirty="0">
                <a:solidFill>
                  <a:srgbClr val="FF0000"/>
                </a:solidFill>
                <a:latin typeface="Garamond" pitchFamily="18" charset="0"/>
              </a:rPr>
              <a:t>ПЯТЬ</a:t>
            </a:r>
            <a:r>
              <a:rPr lang="ru-RU" b="1" dirty="0">
                <a:solidFill>
                  <a:srgbClr val="35688B"/>
                </a:solidFill>
                <a:latin typeface="Garamond" pitchFamily="18" charset="0"/>
              </a:rPr>
              <a:t> крестиков по критериям проверки.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2782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35688B"/>
                </a:solidFill>
                <a:latin typeface="Garamond" pitchFamily="18" charset="0"/>
              </a:rPr>
              <a:t>В случае сдачи итогового сочинения (изложения) в устной форме</a:t>
            </a:r>
            <a:endParaRPr lang="ru-RU" sz="3200" dirty="0"/>
          </a:p>
        </p:txBody>
      </p:sp>
      <p:pic>
        <p:nvPicPr>
          <p:cNvPr id="10" name="Рисунок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51" y="2420888"/>
            <a:ext cx="6523406" cy="37656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1979712" y="4502827"/>
            <a:ext cx="785818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987824" y="3429000"/>
            <a:ext cx="785818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5400000">
            <a:off x="6338191" y="3571876"/>
            <a:ext cx="785818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398254" y="5157192"/>
            <a:ext cx="785818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074AD0-E26B-474B-912A-1A10E701BD12}" type="slidenum">
              <a:rPr lang="ru-RU"/>
              <a:pPr>
                <a:defRPr/>
              </a:pPr>
              <a:t>74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000125"/>
            <a:ext cx="8229600" cy="9286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На этапе завершения проведения сочинения ответственный в ОО</a:t>
            </a:r>
            <a:endParaRPr lang="ru-RU" alt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147326"/>
              </p:ext>
            </p:extLst>
          </p:nvPr>
        </p:nvGraphicFramePr>
        <p:xfrm>
          <a:off x="268257" y="2065328"/>
          <a:ext cx="8572560" cy="4539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35688B"/>
                </a:solidFill>
                <a:latin typeface="Garamond" pitchFamily="18" charset="0"/>
              </a:rPr>
              <a:t>    ОО обеспечивают ознакомление участников итогового сочинения (изложения) с результатами по окончании обработки в РЦОИ.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75</a:t>
            </a:fld>
            <a:endParaRPr lang="ru-RU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FCD64-0109-45F2-9EF0-876320E70B06}" type="slidenum">
              <a:rPr lang="ru-RU"/>
              <a:pPr>
                <a:defRPr/>
              </a:pPr>
              <a:t>76</a:t>
            </a:fld>
            <a:endParaRPr lang="ru-RU"/>
          </a:p>
        </p:txBody>
      </p:sp>
      <p:sp>
        <p:nvSpPr>
          <p:cNvPr id="70658" name="Содержимое 2"/>
          <p:cNvSpPr>
            <a:spLocks noGrp="1"/>
          </p:cNvSpPr>
          <p:nvPr>
            <p:ph idx="1"/>
          </p:nvPr>
        </p:nvSpPr>
        <p:spPr>
          <a:xfrm>
            <a:off x="357188" y="1857375"/>
            <a:ext cx="8229600" cy="45259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 целях предотвращения конфликта интересов и обеспечения объективного оценивания итогового сочинения (изложения) обучающимся при получении </a:t>
            </a:r>
            <a:r>
              <a:rPr lang="ru-RU" sz="2000" b="1" u="sng" dirty="0" smtClean="0">
                <a:solidFill>
                  <a:srgbClr val="35688B"/>
                </a:solidFill>
                <a:latin typeface="Garamond" pitchFamily="18" charset="0"/>
              </a:rPr>
              <a:t>повторного неудовлетворительного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результата («незачет») за итоговое сочинение (изложение) предоставляется право подать в письменной форме заявление на проверку сданного ими итогового сочинения (изложения). 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Заявление на повторную проверку итогового сочинения (изложения) обучающимися подается в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А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дминистрацию района в течение двух дней со дня объявления образовательной организацией повторного неудовлетворительного результата («незачет»).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04486-5BB3-40F9-BA80-3B121283C87F}" type="slidenum">
              <a:rPr lang="ru-RU"/>
              <a:pPr>
                <a:defRPr/>
              </a:pPr>
              <a:t>77</a:t>
            </a:fld>
            <a:endParaRPr lang="ru-RU"/>
          </a:p>
        </p:txBody>
      </p:sp>
      <p:sp>
        <p:nvSpPr>
          <p:cNvPr id="71682" name="Содержимое 2"/>
          <p:cNvSpPr>
            <a:spLocks noGrp="1"/>
          </p:cNvSpPr>
          <p:nvPr>
            <p:ph idx="1"/>
          </p:nvPr>
        </p:nvSpPr>
        <p:spPr>
          <a:xfrm>
            <a:off x="357188" y="1928813"/>
            <a:ext cx="8229600" cy="452596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Повторную проверку итоговых сочинений (изложений) осуществляет комиссия другой образовательной организации, определяемой распорядительным </a:t>
            </a:r>
            <a:r>
              <a:rPr lang="ru-RU" sz="2000" b="1" smtClean="0">
                <a:solidFill>
                  <a:srgbClr val="35688B"/>
                </a:solidFill>
                <a:latin typeface="Garamond" pitchFamily="18" charset="0"/>
              </a:rPr>
              <a:t>актом Администрации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района, или комиссией, созданной распорядительным </a:t>
            </a:r>
            <a:r>
              <a:rPr lang="ru-RU" sz="2000" b="1" smtClean="0">
                <a:solidFill>
                  <a:srgbClr val="35688B"/>
                </a:solidFill>
                <a:latin typeface="Garamond" pitchFamily="18" charset="0"/>
              </a:rPr>
              <a:t>актом Администрации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района.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Повторная проверка итогового сочинения (изложения) осуществляется в течение двух рабочих дней со дня подачи заявления обучающимся.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Результаты повторной проверки итоговых сочинений (изложений) доводятся до сведения обучающихся не позже, чем через два рабочих дня после завершения повторной проверки.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Результаты повторной проверки итоговых сочинений (изложений) сообщаются в РЦОИ в день завершения повторной проверки.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ED290-798B-47DE-BD34-51783CD2C4FB}" type="slidenum">
              <a:rPr lang="ru-RU"/>
              <a:pPr>
                <a:defRPr/>
              </a:pPr>
              <a:t>78</a:t>
            </a:fld>
            <a:endParaRPr lang="ru-RU"/>
          </a:p>
        </p:txBody>
      </p:sp>
      <p:sp>
        <p:nvSpPr>
          <p:cNvPr id="72707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615363" cy="38401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 окончании проверки итоговых сочинений (изложений) в ОО</a:t>
            </a:r>
          </a:p>
          <a:p>
            <a:pPr algn="ctr"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не позднее, чем через 5 дней после написания</a:t>
            </a:r>
            <a:r>
              <a:rPr lang="ru-RU" sz="2000" b="1" dirty="0" smtClean="0">
                <a:solidFill>
                  <a:srgbClr val="35688B"/>
                </a:solidFill>
                <a:latin typeface="Arial" charset="0"/>
              </a:rPr>
              <a:t>,</a:t>
            </a:r>
          </a:p>
          <a:p>
            <a:pPr algn="ctr"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руководитель ОО передает оригиналы бланков, оригиналы форм СПб-1, ИС-5, ИС-6, ИС-7, ИС-8, ИС-9, СПб-8 и служебную записку со списком неявившихся  районному координатору.</a:t>
            </a:r>
          </a:p>
          <a:p>
            <a:pPr algn="ctr"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(Копии форм остаются у руководителя ОО.)</a:t>
            </a:r>
          </a:p>
          <a:p>
            <a:pPr algn="ctr">
              <a:buFont typeface="Arial" charset="0"/>
              <a:buNone/>
            </a:pP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Garamond" pitchFamily="18" charset="0"/>
              </a:rPr>
              <a:t>БЛАНКИ ДОЛЖНЫ БЫТЬ ЗАПОЛНЕНЫ </a:t>
            </a:r>
          </a:p>
          <a:p>
            <a:pPr algn="ctr">
              <a:buFont typeface="Arial" charset="0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Garamond" pitchFamily="18" charset="0"/>
              </a:rPr>
              <a:t>ЧЕРНОЙ ГЕЛЕВОЙ РУЧКОЙ.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79</a:t>
            </a:fld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l="2715" t="17886" r="29319" b="11375"/>
          <a:stretch>
            <a:fillRect/>
          </a:stretch>
        </p:blipFill>
        <p:spPr bwMode="auto">
          <a:xfrm>
            <a:off x="827584" y="1149335"/>
            <a:ext cx="728667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6121" y="1052736"/>
            <a:ext cx="8579296" cy="1143000"/>
          </a:xfrm>
        </p:spPr>
        <p:txBody>
          <a:bodyPr/>
          <a:lstStyle/>
          <a:p>
            <a:r>
              <a:rPr lang="ru-RU" alt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Не позднее, чем за две недели до проведения итогового сочинения (изложения), руководителю </a:t>
            </a: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ОО необходимо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2495413"/>
            <a:ext cx="8711889" cy="3561259"/>
          </a:xfrm>
        </p:spPr>
        <p:txBody>
          <a:bodyPr/>
          <a:lstStyle/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внести изменения в расписание занятий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ОО;</a:t>
            </a:r>
            <a:endParaRPr lang="ru-RU" sz="2000" b="1" dirty="0">
              <a:solidFill>
                <a:srgbClr val="35688B"/>
              </a:solidFill>
              <a:latin typeface="Garamond" pitchFamily="18" charset="0"/>
            </a:endParaRPr>
          </a:p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определить необходимое количество кабинетов и распределить участников;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Garamond" pitchFamily="18" charset="0"/>
              </a:rPr>
              <a:t>УЧАСТНИКИ ДОЛЖНЫ БЫТЬ РАССАЖЕНЫ ПО ОДНОМУ ЧЕЛОВЕКУ ЗА РАБОЧИМ СТОЛОМ</a:t>
            </a:r>
          </a:p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назначить приказом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ассистентов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для участников с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ОВЗ</a:t>
            </a:r>
            <a:endParaRPr lang="ru-RU" sz="2000" b="1" dirty="0">
              <a:solidFill>
                <a:srgbClr val="35688B"/>
              </a:solidFill>
              <a:latin typeface="Garamond" pitchFamily="18" charset="0"/>
            </a:endParaRP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A2278-0A62-4339-AC09-ED557AC1E69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836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ADC97-E68E-4BC7-A05D-ADB824089D86}" type="slidenum">
              <a:rPr lang="ru-RU"/>
              <a:pPr>
                <a:defRPr/>
              </a:pPr>
              <a:t>80</a:t>
            </a:fld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 l="1739" t="17751" r="20142" b="15041"/>
          <a:stretch>
            <a:fillRect/>
          </a:stretch>
        </p:blipFill>
        <p:spPr bwMode="auto">
          <a:xfrm>
            <a:off x="827584" y="1189732"/>
            <a:ext cx="735811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5CB61-61A3-49E0-BF9F-CE6B352537F1}" type="slidenum">
              <a:rPr lang="ru-RU"/>
              <a:pPr>
                <a:defRPr/>
              </a:pPr>
              <a:t>81</a:t>
            </a:fld>
            <a:endParaRPr lang="ru-RU"/>
          </a:p>
        </p:txBody>
      </p:sp>
      <p:sp>
        <p:nvSpPr>
          <p:cNvPr id="74755" name="Содержимое 2"/>
          <p:cNvSpPr>
            <a:spLocks noGrp="1"/>
          </p:cNvSpPr>
          <p:nvPr>
            <p:ph idx="1"/>
          </p:nvPr>
        </p:nvSpPr>
        <p:spPr>
          <a:xfrm>
            <a:off x="214313" y="2332038"/>
            <a:ext cx="8786812" cy="25257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 окончании сканирования итоговых сочинений (изложений) в РЦОИ</a:t>
            </a:r>
          </a:p>
          <a:p>
            <a:pPr algn="ctr"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не позднее, чем через 3 дня после передачи из ППОИ,</a:t>
            </a:r>
          </a:p>
          <a:p>
            <a:pPr algn="ctr"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РЦОИ передает руководителям ОО через районных координаторов Ведомость выверки результатов (СПб-4). </a:t>
            </a:r>
          </a:p>
          <a:p>
            <a:pPr algn="ctr"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Подписанные руководителями ОО Ведомости необходимо сдать в РЦОИ не позднее, чем через 9 дней </a:t>
            </a:r>
          </a:p>
          <a:p>
            <a:pPr algn="ctr"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после проведения итогового сочинения (изложения).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F4A33-F7D3-4A75-B028-855CB73DCD4C}" type="slidenum">
              <a:rPr lang="ru-RU"/>
              <a:pPr>
                <a:defRPr/>
              </a:pPr>
              <a:t>82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1618" t="18015" r="28088" b="29595"/>
          <a:stretch>
            <a:fillRect/>
          </a:stretch>
        </p:blipFill>
        <p:spPr bwMode="auto">
          <a:xfrm>
            <a:off x="1500166" y="1643050"/>
            <a:ext cx="6062689" cy="435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3B9DA-C146-49BB-92F4-9819FF1B16B9}" type="slidenum">
              <a:rPr lang="ru-RU"/>
              <a:pPr>
                <a:defRPr/>
              </a:pPr>
              <a:t>83</a:t>
            </a:fld>
            <a:endParaRPr lang="ru-RU"/>
          </a:p>
        </p:txBody>
      </p:sp>
      <p:sp>
        <p:nvSpPr>
          <p:cNvPr id="76803" name="Содержимое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0544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 окончании обработки итоговых сочинений (изложений) РЦОИ через районных координаторов передает бланки сочинений (изложений) в ОО на хранение.</a:t>
            </a:r>
          </a:p>
          <a:p>
            <a:pPr>
              <a:buFont typeface="Arial" charset="0"/>
              <a:buNone/>
            </a:pP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Срок хранения бланков – 4 года.</a:t>
            </a:r>
          </a:p>
          <a:p>
            <a:pPr algn="ctr">
              <a:buFont typeface="Arial" charset="0"/>
              <a:buNone/>
            </a:pPr>
            <a:endParaRPr lang="ru-RU" sz="24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Срок хранения копий бланков – 1 месяц.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1500174"/>
            <a:ext cx="8229600" cy="928686"/>
          </a:xfrm>
        </p:spPr>
        <p:txBody>
          <a:bodyPr/>
          <a:lstStyle/>
          <a:p>
            <a:pPr lvl="0"/>
            <a:r>
              <a:rPr lang="ru-RU" sz="3200" b="1" dirty="0" smtClean="0">
                <a:solidFill>
                  <a:srgbClr val="35688B"/>
                </a:solidFill>
                <a:latin typeface="Garamond" pitchFamily="18" charset="0"/>
              </a:rPr>
              <a:t>Даты проведения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269B0-DEF1-4261-84AD-8FA30D3B20CC}" type="slidenum">
              <a:rPr lang="ru-RU" smtClean="0"/>
              <a:pPr>
                <a:defRPr/>
              </a:pPr>
              <a:t>84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590829"/>
              </p:ext>
            </p:extLst>
          </p:nvPr>
        </p:nvGraphicFramePr>
        <p:xfrm>
          <a:off x="3428992" y="2285992"/>
          <a:ext cx="2640012" cy="2286000"/>
        </p:xfrm>
        <a:graphic>
          <a:graphicData uri="http://schemas.openxmlformats.org/drawingml/2006/table">
            <a:tbl>
              <a:tblPr/>
              <a:tblGrid>
                <a:gridCol w="26400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688B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0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688B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5</a:t>
                      </a: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688B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.12.201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688B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8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5688B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688B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688B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688B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.02.201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688B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5688B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688B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08</a:t>
                      </a: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688B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.05.201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688B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5688B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33760"/>
            <a:ext cx="8229600" cy="667048"/>
          </a:xfrm>
        </p:spPr>
        <p:txBody>
          <a:bodyPr/>
          <a:lstStyle/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Сводный реестр отчетных форм для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проведения</a:t>
            </a:r>
            <a:b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итогового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сочинения (изложения)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457201" y="1772816"/>
          <a:ext cx="8147246" cy="4862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182">
                  <a:extLst>
                    <a:ext uri="{9D8B030D-6E8A-4147-A177-3AD203B41FA5}">
                      <a16:colId xmlns:a16="http://schemas.microsoft.com/office/drawing/2014/main" xmlns="" val="1756314409"/>
                    </a:ext>
                  </a:extLst>
                </a:gridCol>
                <a:gridCol w="661050">
                  <a:extLst>
                    <a:ext uri="{9D8B030D-6E8A-4147-A177-3AD203B41FA5}">
                      <a16:colId xmlns:a16="http://schemas.microsoft.com/office/drawing/2014/main" xmlns="" val="2232254799"/>
                    </a:ext>
                  </a:extLst>
                </a:gridCol>
                <a:gridCol w="2865845">
                  <a:extLst>
                    <a:ext uri="{9D8B030D-6E8A-4147-A177-3AD203B41FA5}">
                      <a16:colId xmlns:a16="http://schemas.microsoft.com/office/drawing/2014/main" xmlns="" val="3080967491"/>
                    </a:ext>
                  </a:extLst>
                </a:gridCol>
                <a:gridCol w="2425665">
                  <a:extLst>
                    <a:ext uri="{9D8B030D-6E8A-4147-A177-3AD203B41FA5}">
                      <a16:colId xmlns:a16="http://schemas.microsoft.com/office/drawing/2014/main" xmlns="" val="1476984128"/>
                    </a:ext>
                  </a:extLst>
                </a:gridCol>
                <a:gridCol w="1761504">
                  <a:extLst>
                    <a:ext uri="{9D8B030D-6E8A-4147-A177-3AD203B41FA5}">
                      <a16:colId xmlns:a16="http://schemas.microsoft.com/office/drawing/2014/main" xmlns="" val="250997540"/>
                    </a:ext>
                  </a:extLst>
                </a:gridCol>
              </a:tblGrid>
              <a:tr h="256230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Применение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Примечание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005736486"/>
                  </a:ext>
                </a:extLst>
              </a:tr>
              <a:tr h="762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ИС-01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Списки распределения участников по образовательным организациям (местам проведения)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Контроль за распределением участников ОО по местам проведения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для 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печатается в РЦОИ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609784616"/>
                  </a:ext>
                </a:extLst>
              </a:tr>
              <a:tr h="1799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ИС-02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Прикрепление образовательной организации регистрации к образовательной организации проведения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Информирование об ОО проведения (местах проведения), подчиненных районному отделу образования, и ОО, участники которых распределены в эти ОО проведения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для координатора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печатается в РЦОИ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05626841"/>
                  </a:ext>
                </a:extLst>
              </a:tr>
              <a:tr h="1022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ИС-04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Список участников итогового сочинения (изложения) в образовательной организации (месте проведения)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Распределение участников по аудиториям проведения и контроль входа участников в ОО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для 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печатается в РЦОИ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заполняется руководителем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661081334"/>
                  </a:ext>
                </a:extLst>
              </a:tr>
              <a:tr h="1022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ИС-05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Ведомость проведения итогового сочинения (изложения) в учебном кабинете образовательной организации (месте проведения)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Контроль за проведением итогового сочинения (изложения) в учебном кабинете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для 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печатается и заполняется в ОО организаторами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95710202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85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25388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346810"/>
              </p:ext>
            </p:extLst>
          </p:nvPr>
        </p:nvGraphicFramePr>
        <p:xfrm>
          <a:off x="395536" y="1124746"/>
          <a:ext cx="7992888" cy="504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976">
                  <a:extLst>
                    <a:ext uri="{9D8B030D-6E8A-4147-A177-3AD203B41FA5}">
                      <a16:colId xmlns:a16="http://schemas.microsoft.com/office/drawing/2014/main" xmlns="" val="1146912912"/>
                    </a:ext>
                  </a:extLst>
                </a:gridCol>
                <a:gridCol w="648525">
                  <a:extLst>
                    <a:ext uri="{9D8B030D-6E8A-4147-A177-3AD203B41FA5}">
                      <a16:colId xmlns:a16="http://schemas.microsoft.com/office/drawing/2014/main" xmlns="" val="529826333"/>
                    </a:ext>
                  </a:extLst>
                </a:gridCol>
                <a:gridCol w="2811549">
                  <a:extLst>
                    <a:ext uri="{9D8B030D-6E8A-4147-A177-3AD203B41FA5}">
                      <a16:colId xmlns:a16="http://schemas.microsoft.com/office/drawing/2014/main" xmlns="" val="4176174264"/>
                    </a:ext>
                  </a:extLst>
                </a:gridCol>
                <a:gridCol w="2379707">
                  <a:extLst>
                    <a:ext uri="{9D8B030D-6E8A-4147-A177-3AD203B41FA5}">
                      <a16:colId xmlns:a16="http://schemas.microsoft.com/office/drawing/2014/main" xmlns="" val="1060019180"/>
                    </a:ext>
                  </a:extLst>
                </a:gridCol>
                <a:gridCol w="1728131">
                  <a:extLst>
                    <a:ext uri="{9D8B030D-6E8A-4147-A177-3AD203B41FA5}">
                      <a16:colId xmlns:a16="http://schemas.microsoft.com/office/drawing/2014/main" xmlns="" val="3728667177"/>
                    </a:ext>
                  </a:extLst>
                </a:gridCol>
              </a:tblGrid>
              <a:tr h="229583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Применение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Примечание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521022404"/>
                  </a:ext>
                </a:extLst>
              </a:tr>
              <a:tr h="915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ИС-06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Протокол проверки итогового сочинения (изложения)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Заполнение результатов оценивания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для 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печатается и заполняется в 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экспертами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552515648"/>
                  </a:ext>
                </a:extLst>
              </a:tr>
              <a:tr h="915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ИС-07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Ведомость коррекции персональных данных участников итогового сочинения (изложения)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Коррекция персональных данных участников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для 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печатается и заполняется в ОО организаторами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96114410"/>
                  </a:ext>
                </a:extLst>
              </a:tr>
              <a:tr h="1148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ИС-08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Акт о досрочном завершении написания итогового сочинения (изложения) по уважительным причинам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Подтверждение факта досрочного завершения написания итогового сочинения (изложения) по уважительным причинам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для 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печатается и заполняется в 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ответственным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874514595"/>
                  </a:ext>
                </a:extLst>
              </a:tr>
              <a:tr h="91572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ИС-09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Акт об удалении участника итогового сочинения (изложения)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Подтверждение факта удаления участника за нарушение порядка проведения итогового сочинения (изложения)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для 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печатается и заполняется в 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ответственным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554277913"/>
                  </a:ext>
                </a:extLst>
              </a:tr>
              <a:tr h="915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СПб-1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Ведомость передачи материалов итогового сочинения (изложения) из ОО (места проведения)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Контроль за проведением итогового сочинения (изложения) в ОО, сбор и передача материалов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для 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печатается в РЦОИ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заполняется </a:t>
                      </a:r>
                      <a:r>
                        <a:rPr lang="ru-RU" sz="1100" dirty="0" smtClean="0">
                          <a:effectLst/>
                        </a:rPr>
                        <a:t>ответственным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29028324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86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70856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035419"/>
              </p:ext>
            </p:extLst>
          </p:nvPr>
        </p:nvGraphicFramePr>
        <p:xfrm>
          <a:off x="457201" y="1484783"/>
          <a:ext cx="8291263" cy="4871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840">
                  <a:extLst>
                    <a:ext uri="{9D8B030D-6E8A-4147-A177-3AD203B41FA5}">
                      <a16:colId xmlns:a16="http://schemas.microsoft.com/office/drawing/2014/main" xmlns="" val="63139784"/>
                    </a:ext>
                  </a:extLst>
                </a:gridCol>
                <a:gridCol w="672735">
                  <a:extLst>
                    <a:ext uri="{9D8B030D-6E8A-4147-A177-3AD203B41FA5}">
                      <a16:colId xmlns:a16="http://schemas.microsoft.com/office/drawing/2014/main" xmlns="" val="1958025533"/>
                    </a:ext>
                  </a:extLst>
                </a:gridCol>
                <a:gridCol w="2916504">
                  <a:extLst>
                    <a:ext uri="{9D8B030D-6E8A-4147-A177-3AD203B41FA5}">
                      <a16:colId xmlns:a16="http://schemas.microsoft.com/office/drawing/2014/main" xmlns="" val="2811227513"/>
                    </a:ext>
                  </a:extLst>
                </a:gridCol>
                <a:gridCol w="2468542">
                  <a:extLst>
                    <a:ext uri="{9D8B030D-6E8A-4147-A177-3AD203B41FA5}">
                      <a16:colId xmlns:a16="http://schemas.microsoft.com/office/drawing/2014/main" xmlns="" val="1374787416"/>
                    </a:ext>
                  </a:extLst>
                </a:gridCol>
                <a:gridCol w="1792642">
                  <a:extLst>
                    <a:ext uri="{9D8B030D-6E8A-4147-A177-3AD203B41FA5}">
                      <a16:colId xmlns:a16="http://schemas.microsoft.com/office/drawing/2014/main" xmlns="" val="2231619554"/>
                    </a:ext>
                  </a:extLst>
                </a:gridCol>
              </a:tblGrid>
              <a:tr h="271144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Применение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Примечание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73183326"/>
                  </a:ext>
                </a:extLst>
              </a:tr>
              <a:tr h="1081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СПб-2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Ведомость приема материалов итогового сочинения (изложения)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Контроль за проведением итогового сочинения (изложения) в районе, сбор и передача материалов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для координатора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печатается в районе, заполняется координатором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20052974"/>
                  </a:ext>
                </a:extLst>
              </a:tr>
              <a:tr h="1081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СПб-3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Список участников с указанием кода образовательной организации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Информация о кодах ОО участников (для заполнения регистрационных полей бланков)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для организаторов 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печатается в РЦОИ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тиражируется в ОО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00355115"/>
                  </a:ext>
                </a:extLst>
              </a:tr>
              <a:tr h="1081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СПб-8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Акт о недопуске участника итогового сочинения (изложения) в ОО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Подтверждение факта недопуска участника итогового сочинения (изложения)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для 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печатается и заполняется в 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ответственным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011277300"/>
                  </a:ext>
                </a:extLst>
              </a:tr>
              <a:tr h="1355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СПб-4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Ведомость выверки результатов итогового сочинения (изложения)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Выверка результатов проверки итогового сочинения (изложения)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для координатора и руководителя 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печатается в РЦОИ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подписывается руководителем ОО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5962056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1488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579296" cy="1143000"/>
          </a:xfrm>
        </p:spPr>
        <p:txBody>
          <a:bodyPr/>
          <a:lstStyle/>
          <a:p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Сборник инструктивных материалов по подготовке и проведению итогового сочинения (изложения) для образовательных организаций, реализующих образовательные программы среднего общего образования в Санкт-Петербурге в 2017-2018 учебном году</a:t>
            </a:r>
            <a:b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88</a:t>
            </a:fld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2656075"/>
            <a:ext cx="91440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2"/>
              </a:rPr>
              <a:t>1. Общий порядок подготовки и проведения итогового сочинения (изложения)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3"/>
              </a:rPr>
              <a:t>2. Порядок проведения итогового сочинения (изложения) в образовательной организации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4"/>
              </a:rPr>
              <a:t>3. Особенности организации и проведения итогового сочинения (изложения) для лиц с ОВЗ, детей-инвалидов и инвалидов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5"/>
              </a:rPr>
              <a:t>4. Порядок осуществления проверки и оценивания итогового сочинения (изложения) экспертами комиссии образовательной организации (включая независимых экспертов)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6"/>
              </a:rPr>
              <a:t>5. Инструктивные материалы для лиц, привлекаемых к проведению итогового сочинения (изложения)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7"/>
              </a:rPr>
              <a:t>5.1. Инструкция для руководителя образовательной организации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8"/>
              </a:rPr>
              <a:t>5.2. Инструкция для технического специалиста при проведении итогового сочинения (изложения)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9"/>
              </a:rPr>
              <a:t>5.3 Инструкция для технического специалиста по получению комплектов тем итогового сочинения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10"/>
              </a:rPr>
              <a:t>5.4. Инструкция для членов комиссии, участвующих в организации итогового сочинения (изложения)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11"/>
              </a:rPr>
              <a:t>6.	П</a:t>
            </a:r>
            <a:r>
              <a:rPr lang="ru-RU" altLang="ru-RU" sz="1600" b="1" dirty="0" smtClean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11"/>
              </a:rPr>
              <a:t>равила заполнения бланка регистрации и бланков записи участников итогового сочинения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43704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579296" cy="1143000"/>
          </a:xfrm>
        </p:spPr>
        <p:txBody>
          <a:bodyPr/>
          <a:lstStyle/>
          <a:p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Сборник инструктивных материалов по подготовке и проведению итогового сочинения (изложения) для образовательных организаций, реализующих образовательные программы среднего общего образования в Санкт-Петербурге в 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201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8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-201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9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учебном году</a:t>
            </a:r>
            <a:b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89</a:t>
            </a:fld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2500339"/>
            <a:ext cx="8964488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 smtClean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2"/>
              </a:rPr>
              <a:t>Приложение </a:t>
            </a: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2"/>
              </a:rPr>
              <a:t>1. Образец заявления на участие в итоговом сочинении (изложении)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3"/>
              </a:rPr>
              <a:t>Приложение 2. Образец согласия  на обработку персональных данных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4"/>
              </a:rPr>
              <a:t>Приложение 3. Памятка о  порядке проведения итогового сочинения (изложения) (для ознакомления обучающихся и их родителей (законных представителей) под подпись)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5"/>
              </a:rPr>
              <a:t>Приложение 4. Инструкция для участника итогового сочинения (изложения), зачитываемая членом комиссии образовательной организации по проведению итогового сочинения (изложения) в учебном кабинете перед началом проведения итогового сочинения (изложения)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6"/>
              </a:rPr>
              <a:t>Приложение 5.  Инструкция для участника итогового сочинения к комплекту тем итогового сочинения (изложения)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7"/>
              </a:rPr>
              <a:t>Приложение 6.  Инструкция для участника итогового изложения к тексту итогового изложения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8"/>
              </a:rPr>
              <a:t>Приложение 7. Рекомендации по техническому обеспечению организации и проведения итогового сочинения (изложения)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9"/>
              </a:rPr>
              <a:t>Приложение 8.  Сводный реестр отчетных форм для проведения итогового сочинения (изложения)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10"/>
              </a:rPr>
              <a:t>Приложение 9.  Порядок выверки результатов сканирования и обработки  итогового сочинения (изложения)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19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318E1-0895-49D4-A747-DABA22E80268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470818"/>
            <a:ext cx="9001125" cy="928687"/>
          </a:xfrm>
        </p:spPr>
        <p:txBody>
          <a:bodyPr/>
          <a:lstStyle/>
          <a:p>
            <a:pPr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Не позднее, чем за день до начала проведения итогового сочинения (изложения), ответственный в ОО должен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провести проверку готовности ОО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 проведению итогового сочинения (изложения):</a:t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44982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организовать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проверку работоспособности технических средств в помещении для руководителя;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проверить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наличие часов, находящихся в поле зрения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участников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в каждом кабинете, с проведением проверки их работоспособности;</a:t>
            </a:r>
          </a:p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проверить наличие места для хранения личных вещей участников, которое может быть организовано в учебном кабинете, где проводится итоговое сочинение (изложение);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подготовить черновики на каждого участника итогового сочинения (изложения) (минимальное количество - два листа), а также дополнительные черновики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; </a:t>
            </a: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организовать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обеспечение участников итогового сочинения орфографическими словарями, участников итогового изложения – орфографическими и толковыми словарями;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6AB43-0583-42ED-92BE-DD09389E9124}" type="slidenum">
              <a:rPr lang="ru-RU"/>
              <a:pPr>
                <a:defRPr/>
              </a:pPr>
              <a:t>90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879475"/>
            <a:ext cx="91440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Контактная информация</a:t>
            </a:r>
          </a:p>
        </p:txBody>
      </p:sp>
      <p:sp>
        <p:nvSpPr>
          <p:cNvPr id="78851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Cambria" pitchFamily="18" charset="0"/>
              </a:rPr>
              <a:t>www.ege.spb.ru			      (812) 576-34-40			                 ege@spb.edu.ru</a:t>
            </a:r>
            <a:endParaRPr lang="ru-RU" sz="120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78852" name="Группа 7"/>
          <p:cNvGrpSpPr>
            <a:grpSpLocks/>
          </p:cNvGrpSpPr>
          <p:nvPr/>
        </p:nvGrpSpPr>
        <p:grpSpPr bwMode="auto">
          <a:xfrm>
            <a:off x="179388" y="1673226"/>
            <a:ext cx="8785225" cy="655359"/>
            <a:chOff x="179512" y="2073619"/>
            <a:chExt cx="8784976" cy="654767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179512" y="2420968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74" name="TextBox 6"/>
            <p:cNvSpPr txBox="1">
              <a:spLocks noChangeArrowheads="1"/>
            </p:cNvSpPr>
            <p:nvPr/>
          </p:nvSpPr>
          <p:spPr bwMode="auto">
            <a:xfrm>
              <a:off x="179512" y="2073619"/>
              <a:ext cx="34289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496DA7"/>
                  </a:solidFill>
                  <a:latin typeface="Cambria" pitchFamily="18" charset="0"/>
                </a:rPr>
                <a:t>БРЫСОВ ВИТАЛИЙ ЛЬВОВИЧ</a:t>
              </a:r>
            </a:p>
          </p:txBody>
        </p:sp>
        <p:sp>
          <p:nvSpPr>
            <p:cNvPr id="78875" name="TextBox 18"/>
            <p:cNvSpPr txBox="1">
              <a:spLocks noChangeArrowheads="1"/>
            </p:cNvSpPr>
            <p:nvPr/>
          </p:nvSpPr>
          <p:spPr bwMode="auto">
            <a:xfrm>
              <a:off x="7019725" y="2073619"/>
              <a:ext cx="19447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ru-RU" b="1">
                  <a:solidFill>
                    <a:srgbClr val="496DA7"/>
                  </a:solidFill>
                  <a:latin typeface="Cambria" pitchFamily="18" charset="0"/>
                </a:rPr>
                <a:t>(812) 576-34-40</a:t>
              </a:r>
            </a:p>
          </p:txBody>
        </p:sp>
        <p:sp>
          <p:nvSpPr>
            <p:cNvPr id="78876" name="TextBox 26"/>
            <p:cNvSpPr txBox="1">
              <a:spLocks noChangeArrowheads="1"/>
            </p:cNvSpPr>
            <p:nvPr/>
          </p:nvSpPr>
          <p:spPr bwMode="auto">
            <a:xfrm>
              <a:off x="179512" y="2420887"/>
              <a:ext cx="3141925" cy="307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i="1" dirty="0">
                  <a:solidFill>
                    <a:srgbClr val="496DA7"/>
                  </a:solidFill>
                  <a:latin typeface="Cambria" pitchFamily="18" charset="0"/>
                </a:rPr>
                <a:t>заместитель директора по </a:t>
              </a:r>
              <a:r>
                <a:rPr lang="ru-RU" sz="1400" i="1" dirty="0" smtClean="0">
                  <a:solidFill>
                    <a:srgbClr val="496DA7"/>
                  </a:solidFill>
                  <a:latin typeface="Cambria" pitchFamily="18" charset="0"/>
                </a:rPr>
                <a:t>ОТС ГИА</a:t>
              </a:r>
              <a:endParaRPr lang="ru-RU" sz="1400" i="1" dirty="0">
                <a:solidFill>
                  <a:srgbClr val="496DA7"/>
                </a:solidFill>
                <a:latin typeface="Cambria" pitchFamily="18" charset="0"/>
              </a:endParaRPr>
            </a:p>
          </p:txBody>
        </p:sp>
      </p:grpSp>
      <p:grpSp>
        <p:nvGrpSpPr>
          <p:cNvPr id="78853" name="Группа 8"/>
          <p:cNvGrpSpPr>
            <a:grpSpLocks/>
          </p:cNvGrpSpPr>
          <p:nvPr/>
        </p:nvGrpSpPr>
        <p:grpSpPr bwMode="auto">
          <a:xfrm>
            <a:off x="214313" y="2571751"/>
            <a:ext cx="8785225" cy="655359"/>
            <a:chOff x="179512" y="3149906"/>
            <a:chExt cx="8784976" cy="654767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179512" y="3497255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70" name="TextBox 31"/>
            <p:cNvSpPr txBox="1">
              <a:spLocks noChangeArrowheads="1"/>
            </p:cNvSpPr>
            <p:nvPr/>
          </p:nvSpPr>
          <p:spPr bwMode="auto">
            <a:xfrm>
              <a:off x="179512" y="3149906"/>
              <a:ext cx="42349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496DA7"/>
                  </a:solidFill>
                  <a:latin typeface="Cambria" pitchFamily="18" charset="0"/>
                </a:rPr>
                <a:t>ЯКОВЛЕВА МАРИЯ ВЛАДИМИРОВНА</a:t>
              </a:r>
            </a:p>
          </p:txBody>
        </p:sp>
        <p:sp>
          <p:nvSpPr>
            <p:cNvPr id="78871" name="TextBox 32"/>
            <p:cNvSpPr txBox="1">
              <a:spLocks noChangeArrowheads="1"/>
            </p:cNvSpPr>
            <p:nvPr/>
          </p:nvSpPr>
          <p:spPr bwMode="auto">
            <a:xfrm>
              <a:off x="7019725" y="3149906"/>
              <a:ext cx="19447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ru-RU" b="1">
                  <a:solidFill>
                    <a:srgbClr val="496DA7"/>
                  </a:solidFill>
                  <a:latin typeface="Cambria" pitchFamily="18" charset="0"/>
                </a:rPr>
                <a:t>(812) 576-34-38</a:t>
              </a:r>
            </a:p>
          </p:txBody>
        </p:sp>
        <p:sp>
          <p:nvSpPr>
            <p:cNvPr id="78872" name="TextBox 33"/>
            <p:cNvSpPr txBox="1">
              <a:spLocks noChangeArrowheads="1"/>
            </p:cNvSpPr>
            <p:nvPr/>
          </p:nvSpPr>
          <p:spPr bwMode="auto">
            <a:xfrm>
              <a:off x="179512" y="3497174"/>
              <a:ext cx="3343321" cy="307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i="1" dirty="0">
                  <a:solidFill>
                    <a:srgbClr val="496DA7"/>
                  </a:solidFill>
                  <a:latin typeface="Cambria" pitchFamily="18" charset="0"/>
                </a:rPr>
                <a:t>заведующий сектором отдела </a:t>
              </a:r>
              <a:r>
                <a:rPr lang="ru-RU" sz="1400" i="1" dirty="0" smtClean="0">
                  <a:solidFill>
                    <a:srgbClr val="496DA7"/>
                  </a:solidFill>
                  <a:latin typeface="Cambria" pitchFamily="18" charset="0"/>
                </a:rPr>
                <a:t>ОТС ГИА</a:t>
              </a:r>
              <a:endParaRPr lang="ru-RU" sz="1400" i="1" dirty="0">
                <a:solidFill>
                  <a:srgbClr val="496DA7"/>
                </a:solidFill>
                <a:latin typeface="Cambria" pitchFamily="18" charset="0"/>
              </a:endParaRPr>
            </a:p>
          </p:txBody>
        </p:sp>
      </p:grpSp>
      <p:grpSp>
        <p:nvGrpSpPr>
          <p:cNvPr id="78854" name="Группа 38"/>
          <p:cNvGrpSpPr>
            <a:grpSpLocks/>
          </p:cNvGrpSpPr>
          <p:nvPr/>
        </p:nvGrpSpPr>
        <p:grpSpPr bwMode="auto">
          <a:xfrm>
            <a:off x="214313" y="3571876"/>
            <a:ext cx="8785225" cy="655360"/>
            <a:chOff x="179512" y="3149906"/>
            <a:chExt cx="8784976" cy="654768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179512" y="3497255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66" name="TextBox 40"/>
            <p:cNvSpPr txBox="1">
              <a:spLocks noChangeArrowheads="1"/>
            </p:cNvSpPr>
            <p:nvPr/>
          </p:nvSpPr>
          <p:spPr bwMode="auto">
            <a:xfrm>
              <a:off x="179512" y="3149906"/>
              <a:ext cx="34547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496DA7"/>
                  </a:solidFill>
                  <a:latin typeface="Cambria" pitchFamily="18" charset="0"/>
                </a:rPr>
                <a:t>ПАНТЕЛЕЕВ ЮРИЙ ЮРЬЕВИЧ</a:t>
              </a:r>
            </a:p>
          </p:txBody>
        </p:sp>
        <p:sp>
          <p:nvSpPr>
            <p:cNvPr id="78867" name="TextBox 41"/>
            <p:cNvSpPr txBox="1">
              <a:spLocks noChangeArrowheads="1"/>
            </p:cNvSpPr>
            <p:nvPr/>
          </p:nvSpPr>
          <p:spPr bwMode="auto">
            <a:xfrm>
              <a:off x="7019725" y="3149906"/>
              <a:ext cx="19447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ru-RU" b="1">
                  <a:solidFill>
                    <a:srgbClr val="496DA7"/>
                  </a:solidFill>
                  <a:latin typeface="Cambria" pitchFamily="18" charset="0"/>
                </a:rPr>
                <a:t>(812) 576-34-40</a:t>
              </a:r>
            </a:p>
          </p:txBody>
        </p:sp>
        <p:sp>
          <p:nvSpPr>
            <p:cNvPr id="78868" name="TextBox 42"/>
            <p:cNvSpPr txBox="1">
              <a:spLocks noChangeArrowheads="1"/>
            </p:cNvSpPr>
            <p:nvPr/>
          </p:nvSpPr>
          <p:spPr bwMode="auto">
            <a:xfrm>
              <a:off x="179512" y="3497175"/>
              <a:ext cx="3162764" cy="307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i="1" dirty="0">
                  <a:solidFill>
                    <a:srgbClr val="496DA7"/>
                  </a:solidFill>
                  <a:latin typeface="Cambria" pitchFamily="18" charset="0"/>
                </a:rPr>
                <a:t>старший методист отдела </a:t>
              </a:r>
              <a:r>
                <a:rPr lang="ru-RU" sz="1400" i="1" dirty="0" smtClean="0">
                  <a:solidFill>
                    <a:srgbClr val="496DA7"/>
                  </a:solidFill>
                  <a:latin typeface="Cambria" pitchFamily="18" charset="0"/>
                </a:rPr>
                <a:t>ОТС ГИА</a:t>
              </a:r>
              <a:endParaRPr lang="ru-RU" sz="1400" i="1" dirty="0">
                <a:solidFill>
                  <a:srgbClr val="496DA7"/>
                </a:solidFill>
                <a:latin typeface="Cambria" pitchFamily="18" charset="0"/>
              </a:endParaRPr>
            </a:p>
          </p:txBody>
        </p:sp>
      </p:grpSp>
      <p:grpSp>
        <p:nvGrpSpPr>
          <p:cNvPr id="78855" name="Группа 43"/>
          <p:cNvGrpSpPr>
            <a:grpSpLocks/>
          </p:cNvGrpSpPr>
          <p:nvPr/>
        </p:nvGrpSpPr>
        <p:grpSpPr bwMode="auto">
          <a:xfrm>
            <a:off x="214313" y="4500565"/>
            <a:ext cx="8785225" cy="655440"/>
            <a:chOff x="179512" y="3149906"/>
            <a:chExt cx="8784976" cy="654849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179512" y="3497255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62" name="TextBox 45"/>
            <p:cNvSpPr txBox="1">
              <a:spLocks noChangeArrowheads="1"/>
            </p:cNvSpPr>
            <p:nvPr/>
          </p:nvSpPr>
          <p:spPr bwMode="auto">
            <a:xfrm>
              <a:off x="179512" y="3149906"/>
              <a:ext cx="43447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496DA7"/>
                  </a:solidFill>
                  <a:latin typeface="Cambria" pitchFamily="18" charset="0"/>
                </a:rPr>
                <a:t>ЛЕНКОВ КИРИЛЛ КОНСТАНТИНОВИЧ</a:t>
              </a:r>
            </a:p>
          </p:txBody>
        </p:sp>
        <p:sp>
          <p:nvSpPr>
            <p:cNvPr id="78863" name="TextBox 46"/>
            <p:cNvSpPr txBox="1">
              <a:spLocks noChangeArrowheads="1"/>
            </p:cNvSpPr>
            <p:nvPr/>
          </p:nvSpPr>
          <p:spPr bwMode="auto">
            <a:xfrm>
              <a:off x="7019725" y="3149906"/>
              <a:ext cx="19447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ru-RU" b="1">
                  <a:solidFill>
                    <a:srgbClr val="496DA7"/>
                  </a:solidFill>
                  <a:latin typeface="Cambria" pitchFamily="18" charset="0"/>
                </a:rPr>
                <a:t>(812) 576-34-40</a:t>
              </a:r>
            </a:p>
          </p:txBody>
        </p:sp>
        <p:sp>
          <p:nvSpPr>
            <p:cNvPr id="78864" name="TextBox 47"/>
            <p:cNvSpPr txBox="1">
              <a:spLocks noChangeArrowheads="1"/>
            </p:cNvSpPr>
            <p:nvPr/>
          </p:nvSpPr>
          <p:spPr bwMode="auto">
            <a:xfrm>
              <a:off x="179512" y="3497255"/>
              <a:ext cx="3270033" cy="30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i="1" dirty="0">
                  <a:solidFill>
                    <a:srgbClr val="496DA7"/>
                  </a:solidFill>
                  <a:latin typeface="Cambria" pitchFamily="18" charset="0"/>
                </a:rPr>
                <a:t>старший методист отдела </a:t>
              </a:r>
              <a:r>
                <a:rPr lang="ru-RU" sz="1400" i="1" dirty="0" smtClean="0">
                  <a:solidFill>
                    <a:srgbClr val="496DA7"/>
                  </a:solidFill>
                  <a:latin typeface="Cambria" pitchFamily="18" charset="0"/>
                </a:rPr>
                <a:t>ОТС ГИА</a:t>
              </a:r>
              <a:endParaRPr lang="ru-RU" sz="1400" i="1" dirty="0">
                <a:solidFill>
                  <a:srgbClr val="496DA7"/>
                </a:solidFill>
                <a:latin typeface="Cambria" pitchFamily="18" charset="0"/>
              </a:endParaRPr>
            </a:p>
          </p:txBody>
        </p:sp>
      </p:grpSp>
      <p:grpSp>
        <p:nvGrpSpPr>
          <p:cNvPr id="78856" name="Группа 23"/>
          <p:cNvGrpSpPr>
            <a:grpSpLocks/>
          </p:cNvGrpSpPr>
          <p:nvPr/>
        </p:nvGrpSpPr>
        <p:grpSpPr bwMode="auto">
          <a:xfrm>
            <a:off x="214313" y="5500689"/>
            <a:ext cx="8785225" cy="655360"/>
            <a:chOff x="179512" y="3149906"/>
            <a:chExt cx="8784976" cy="654769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179512" y="3497255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58" name="TextBox 25"/>
            <p:cNvSpPr txBox="1">
              <a:spLocks noChangeArrowheads="1"/>
            </p:cNvSpPr>
            <p:nvPr/>
          </p:nvSpPr>
          <p:spPr bwMode="auto">
            <a:xfrm>
              <a:off x="179512" y="3149906"/>
              <a:ext cx="36104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496DA7"/>
                  </a:solidFill>
                  <a:latin typeface="Cambria" pitchFamily="18" charset="0"/>
                </a:rPr>
                <a:t>БУБЛИК НАДЕЖДА ИВАНОВНА</a:t>
              </a:r>
            </a:p>
          </p:txBody>
        </p:sp>
        <p:sp>
          <p:nvSpPr>
            <p:cNvPr id="78859" name="TextBox 27"/>
            <p:cNvSpPr txBox="1">
              <a:spLocks noChangeArrowheads="1"/>
            </p:cNvSpPr>
            <p:nvPr/>
          </p:nvSpPr>
          <p:spPr bwMode="auto">
            <a:xfrm>
              <a:off x="7019725" y="3149906"/>
              <a:ext cx="19447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ru-RU" b="1">
                  <a:solidFill>
                    <a:srgbClr val="496DA7"/>
                  </a:solidFill>
                  <a:latin typeface="Cambria" pitchFamily="18" charset="0"/>
                </a:rPr>
                <a:t>(812) 576-34-40</a:t>
              </a:r>
            </a:p>
          </p:txBody>
        </p:sp>
        <p:sp>
          <p:nvSpPr>
            <p:cNvPr id="78860" name="TextBox 28"/>
            <p:cNvSpPr txBox="1">
              <a:spLocks noChangeArrowheads="1"/>
            </p:cNvSpPr>
            <p:nvPr/>
          </p:nvSpPr>
          <p:spPr bwMode="auto">
            <a:xfrm>
              <a:off x="179512" y="3497175"/>
              <a:ext cx="2383533" cy="30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i="1" dirty="0">
                  <a:solidFill>
                    <a:srgbClr val="496DA7"/>
                  </a:solidFill>
                  <a:latin typeface="Cambria" pitchFamily="18" charset="0"/>
                </a:rPr>
                <a:t>методист отдела </a:t>
              </a:r>
              <a:r>
                <a:rPr lang="ru-RU" sz="1400" i="1" dirty="0" smtClean="0">
                  <a:solidFill>
                    <a:srgbClr val="496DA7"/>
                  </a:solidFill>
                  <a:latin typeface="Cambria" pitchFamily="18" charset="0"/>
                </a:rPr>
                <a:t>ОТС ГИА</a:t>
              </a:r>
              <a:endParaRPr lang="ru-RU" sz="1400" i="1" dirty="0">
                <a:solidFill>
                  <a:srgbClr val="496DA7"/>
                </a:solidFill>
                <a:latin typeface="Cambr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28987</TotalTime>
  <Words>4618</Words>
  <Application>Microsoft Office PowerPoint</Application>
  <PresentationFormat>Экран (4:3)</PresentationFormat>
  <Paragraphs>573</Paragraphs>
  <Slides>90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90</vt:i4>
      </vt:variant>
    </vt:vector>
  </HeadingPairs>
  <TitlesOfParts>
    <vt:vector size="97" baseType="lpstr">
      <vt:lpstr>Arial</vt:lpstr>
      <vt:lpstr>Calibri</vt:lpstr>
      <vt:lpstr>Cambria</vt:lpstr>
      <vt:lpstr>Garamond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Подготовка к проведению </vt:lpstr>
      <vt:lpstr>Не позднее, чем за две недели до проведения итогового сочинения (изложения), руководителю ОО необходимо</vt:lpstr>
      <vt:lpstr>Не позднее, чем за две недели до проведения итогового сочинения (изложения), руководителю ОО необходимо</vt:lpstr>
      <vt:lpstr>Не позднее, чем за две недели до проведения итогового сочинения (изложения), члены комиссии обязаны</vt:lpstr>
      <vt:lpstr>Не позднее, чем за две недели до проведения итогового сочинения (изложения), руководителю ОО необходимо</vt:lpstr>
      <vt:lpstr>Не позднее, чем за день до начала проведения итогового сочинения (изложения), ответственный в ОО должен провести проверку готовности ОО к проведению итогового сочинения (изложения):  </vt:lpstr>
      <vt:lpstr>Не позднее, чем за день до начала проведения итогового сочинения (изложения), ответственный в ОО должен  </vt:lpstr>
      <vt:lpstr>Не позднее, чем за день до начала проведения итогового сочинения (изложения), технический специалист обязан:  </vt:lpstr>
      <vt:lpstr>Презентация PowerPoint</vt:lpstr>
      <vt:lpstr>Контроль за распределением участников ОО по местам проведения Печатается в РЦОИ</vt:lpstr>
      <vt:lpstr>Распределение участников по аудиториям проведения и контроль входа участников в ОО  Печатается в РЦОИ</vt:lpstr>
      <vt:lpstr>Информация о кодах ОО участников (для заполнения регистрационных полей бланков) Печатается в РЦОИ</vt:lpstr>
      <vt:lpstr>Контроль за проведением итогового сочинения (изложения) в ОО, сбор и передача материалов Печатается в РЦОИ</vt:lpstr>
      <vt:lpstr>Печатается в ОО  Форма ИС-5 должна быть ОДНА на КАЖДУЮ аудиторию. Можно заполнить заранее </vt:lpstr>
      <vt:lpstr>Печатается в ОО  Форму ИС-6 можно заполнить заранее </vt:lpstr>
      <vt:lpstr>Печатается в ОО Форма ИС-7 должна быть у дежурных на входе и в каждой аудитории проведения</vt:lpstr>
      <vt:lpstr>ИС-8, ИС-9              Печатаются в ОО </vt:lpstr>
      <vt:lpstr>Презентация PowerPoint</vt:lpstr>
      <vt:lpstr>Презентация PowerPoint</vt:lpstr>
      <vt:lpstr>проведениЕ </vt:lpstr>
      <vt:lpstr>Презентация PowerPoint</vt:lpstr>
      <vt:lpstr>В день проведения ответственный в ОО обязан:</vt:lpstr>
      <vt:lpstr>На этапе проведения сочинения ответственный в ОО</vt:lpstr>
      <vt:lpstr>Член комиссии должен</vt:lpstr>
      <vt:lpstr>Презентация PowerPoint</vt:lpstr>
      <vt:lpstr>Презентация PowerPoint</vt:lpstr>
      <vt:lpstr>Презентация PowerPoint</vt:lpstr>
      <vt:lpstr>Темы сочинения (изложения)</vt:lpstr>
      <vt:lpstr>Темы сочинения (тексты изложения)</vt:lpstr>
      <vt:lpstr>Темы сочинения (тексты изложения)</vt:lpstr>
      <vt:lpstr>Презентация PowerPoint</vt:lpstr>
      <vt:lpstr>1 часть инструктажа до 10:00 член комиссии должен </vt:lpstr>
      <vt:lpstr>2 часть инструктажа 10:00 член комиссии должен </vt:lpstr>
      <vt:lpstr>Презентация PowerPoint</vt:lpstr>
      <vt:lpstr>До начала итогового сочинения (изложения) член комиссии должен </vt:lpstr>
      <vt:lpstr>Презентация PowerPoint</vt:lpstr>
      <vt:lpstr>При организации и проведении сочинения (изложения) на дому необходимо принять во внимание следующие особенности: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Досрочное завершение по уважительной причине</vt:lpstr>
      <vt:lpstr>Презентация PowerPoint</vt:lpstr>
      <vt:lpstr>Удаление участника сочинения (изложения)</vt:lpstr>
      <vt:lpstr>Ответственный проставляет в БР метки «незачет» по всем требованиям, критериям и общий незачет (8 крестиков), ставит свою подпись</vt:lpstr>
      <vt:lpstr>В случае сдачи итогового сочинения (изложения) в устной форме</vt:lpstr>
      <vt:lpstr>Презентация PowerPoint</vt:lpstr>
      <vt:lpstr>Презентация PowerPoint</vt:lpstr>
      <vt:lpstr>Член комиссии должен</vt:lpstr>
      <vt:lpstr>Презентация PowerPoint</vt:lpstr>
      <vt:lpstr>Ассистенты в присутствии ответственного</vt:lpstr>
      <vt:lpstr>На этапе завершения проведения сочинения ответственный в ОО</vt:lpstr>
      <vt:lpstr>Презентация PowerPoint</vt:lpstr>
      <vt:lpstr>На этапе завершения проведения сочинения технический специалист</vt:lpstr>
      <vt:lpstr>Презентация PowerPoint</vt:lpstr>
      <vt:lpstr>ПРОВЕРКА</vt:lpstr>
      <vt:lpstr>Члены комиссии (эксперты)</vt:lpstr>
      <vt:lpstr>Презентация PowerPoint</vt:lpstr>
      <vt:lpstr>Презентация PowerPoint</vt:lpstr>
      <vt:lpstr>Требование №1, Требование №2, Критерий №1, Критерий №2,  а также еще один критерий</vt:lpstr>
      <vt:lpstr>Требование №1 и/или Требование №2, Критерий №1 и/или Критерий №2,  а также еще один критерий</vt:lpstr>
      <vt:lpstr>Презентация PowerPoint</vt:lpstr>
      <vt:lpstr>В случае сдачи итогового сочинения (изложения) в устной форме</vt:lpstr>
      <vt:lpstr>На этапе завершения проведения сочинения ответственный в 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Даты проведения </vt:lpstr>
      <vt:lpstr>Сводный реестр отчетных форм для проведения итогового сочинения (изложения)</vt:lpstr>
      <vt:lpstr>Презентация PowerPoint</vt:lpstr>
      <vt:lpstr>Презентация PowerPoint</vt:lpstr>
      <vt:lpstr>Сборник инструктивных материалов по подготовке и проведению итогового сочинения (изложения) для образовательных организаций, реализующих образовательные программы среднего общего образования в Санкт-Петербурге в 2017-2018 учебном году </vt:lpstr>
      <vt:lpstr>Сборник инструктивных материалов по подготовке и проведению итогового сочинения (изложения) для образовательных организаций, реализующих образовательные программы среднего общего образования в Санкт-Петербурге в 2018-2019 учебном году 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lovygina.ui</dc:creator>
  <cp:lastModifiedBy>Мария Яковлева</cp:lastModifiedBy>
  <cp:revision>1029</cp:revision>
  <dcterms:created xsi:type="dcterms:W3CDTF">2010-03-02T09:36:00Z</dcterms:created>
  <dcterms:modified xsi:type="dcterms:W3CDTF">2018-11-13T09:27:27Z</dcterms:modified>
</cp:coreProperties>
</file>